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5238075" cy="32369125"/>
  <p:notesSz cx="6858000" cy="9034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7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846138" indent="-280988" algn="l" rtl="0" eaLnBrk="0" fontAlgn="base" hangingPunct="0">
      <a:spcBef>
        <a:spcPct val="0"/>
      </a:spcBef>
      <a:spcAft>
        <a:spcPct val="0"/>
      </a:spcAft>
      <a:defRPr sz="197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693863" indent="-563563" algn="l" rtl="0" eaLnBrk="0" fontAlgn="base" hangingPunct="0">
      <a:spcBef>
        <a:spcPct val="0"/>
      </a:spcBef>
      <a:spcAft>
        <a:spcPct val="0"/>
      </a:spcAft>
      <a:defRPr sz="197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2540000" indent="-846138" algn="l" rtl="0" eaLnBrk="0" fontAlgn="base" hangingPunct="0">
      <a:spcBef>
        <a:spcPct val="0"/>
      </a:spcBef>
      <a:spcAft>
        <a:spcPct val="0"/>
      </a:spcAft>
      <a:defRPr sz="197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3387725" indent="-1128713" algn="l" rtl="0" eaLnBrk="0" fontAlgn="base" hangingPunct="0">
      <a:spcBef>
        <a:spcPct val="0"/>
      </a:spcBef>
      <a:spcAft>
        <a:spcPct val="0"/>
      </a:spcAft>
      <a:defRPr sz="197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97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97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97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97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62">
          <p15:clr>
            <a:srgbClr val="A4A3A4"/>
          </p15:clr>
        </p15:guide>
        <p15:guide id="2" orient="horz" pos="18725">
          <p15:clr>
            <a:srgbClr val="A4A3A4"/>
          </p15:clr>
        </p15:guide>
        <p15:guide id="3" orient="horz" pos="4370">
          <p15:clr>
            <a:srgbClr val="A4A3A4"/>
          </p15:clr>
        </p15:guide>
        <p15:guide id="4" orient="horz" pos="1665">
          <p15:clr>
            <a:srgbClr val="A4A3A4"/>
          </p15:clr>
        </p15:guide>
        <p15:guide id="5" orient="horz" pos="4854">
          <p15:clr>
            <a:srgbClr val="A4A3A4"/>
          </p15:clr>
        </p15:guide>
        <p15:guide id="6" orient="horz" pos="2184">
          <p15:clr>
            <a:srgbClr val="A4A3A4"/>
          </p15:clr>
        </p15:guide>
        <p15:guide id="7" orient="horz" pos="10437">
          <p15:clr>
            <a:srgbClr val="A4A3A4"/>
          </p15:clr>
        </p15:guide>
        <p15:guide id="8" pos="11022">
          <p15:clr>
            <a:srgbClr val="A4A3A4"/>
          </p15:clr>
        </p15:guide>
        <p15:guide id="9" pos="14175">
          <p15:clr>
            <a:srgbClr val="A4A3A4"/>
          </p15:clr>
        </p15:guide>
        <p15:guide id="10" pos="4901">
          <p15:clr>
            <a:srgbClr val="A4A3A4"/>
          </p15:clr>
        </p15:guide>
        <p15:guide id="11" pos="7817">
          <p15:clr>
            <a:srgbClr val="A4A3A4"/>
          </p15:clr>
        </p15:guide>
        <p15:guide id="12" pos="1723">
          <p15:clr>
            <a:srgbClr val="A4A3A4"/>
          </p15:clr>
        </p15:guide>
        <p15:guide id="13" pos="46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9"/>
    <a:srgbClr val="CC0000"/>
    <a:srgbClr val="FF3300"/>
    <a:srgbClr val="640021"/>
    <a:srgbClr val="993366"/>
    <a:srgbClr val="660033"/>
    <a:srgbClr val="990033"/>
    <a:srgbClr val="B03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>
        <p:scale>
          <a:sx n="33" d="100"/>
          <a:sy n="33" d="100"/>
        </p:scale>
        <p:origin x="-714" y="3750"/>
      </p:cViewPr>
      <p:guideLst>
        <p:guide orient="horz" pos="17962"/>
        <p:guide orient="horz" pos="18725"/>
        <p:guide orient="horz" pos="4370"/>
        <p:guide orient="horz" pos="1665"/>
        <p:guide orient="horz" pos="4854"/>
        <p:guide orient="horz" pos="2184"/>
        <p:guide orient="horz" pos="10437"/>
        <p:guide pos="11022"/>
        <p:guide pos="14175"/>
        <p:guide pos="4901"/>
        <p:guide pos="7817"/>
        <p:guide pos="1723"/>
        <p:guide pos="46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0F5AD34-FF17-4CF0-98E2-13ED96A8CB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F2F4124-6C57-4923-A23B-AF036C83C35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8BE05167-E728-4353-B7D4-AB41C35DECF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F7756946-5ADA-4E4A-B82A-14C220AC35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BF1BC2AF-1442-4C15-96DC-E4DEA08ECC9C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862733D-9885-4608-9EFC-42820606D3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B89975B-37C3-48C9-8F2A-54441EB5021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43F8D57-AADB-4E6C-8C65-73E4B744160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09788" y="677863"/>
            <a:ext cx="2638425" cy="3386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07823829-806B-4604-B192-813F5348BA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FDC85EB7-59D9-4ED2-BF58-89E10582D9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B38C53B1-2FE5-4E7E-A650-DF0FFF1B7A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87E7D17D-9C06-4990-A3E6-B8041E9FE5EF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65" charset="-128"/>
        <a:cs typeface="ＭＳ Ｐゴシック" pitchFamily="-65" charset="-128"/>
      </a:defRPr>
    </a:lvl1pPr>
    <a:lvl2pPr marL="8461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16938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25400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33877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4235573" algn="l" defTabSz="8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082686" algn="l" defTabSz="8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5929801" algn="l" defTabSz="8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6776915" algn="l" defTabSz="8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Slayt Görüntüsü Yer Tutucusu">
            <a:extLst>
              <a:ext uri="{FF2B5EF4-FFF2-40B4-BE49-F238E27FC236}">
                <a16:creationId xmlns:a16="http://schemas.microsoft.com/office/drawing/2014/main" id="{D03833FE-F535-4641-B7D5-1F582A0472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Not Yer Tutucusu">
            <a:extLst>
              <a:ext uri="{FF2B5EF4-FFF2-40B4-BE49-F238E27FC236}">
                <a16:creationId xmlns:a16="http://schemas.microsoft.com/office/drawing/2014/main" id="{B7F8E2CF-BD52-4424-AD3E-BCD9CF1CD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z="18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00" name="3 Slayt Numarası Yer Tutucusu">
            <a:extLst>
              <a:ext uri="{FF2B5EF4-FFF2-40B4-BE49-F238E27FC236}">
                <a16:creationId xmlns:a16="http://schemas.microsoft.com/office/drawing/2014/main" id="{C844F404-23F7-4A91-A4C3-41BC149C0B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6938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6938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6938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6938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96442-434B-41A7-BB5C-A54410EC5447}" type="slidenum">
              <a:rPr lang="en-US" altLang="tr-TR" sz="1200">
                <a:solidFill>
                  <a:schemeClr val="tx1"/>
                </a:solidFill>
              </a:rPr>
              <a:pPr/>
              <a:t>1</a:t>
            </a:fld>
            <a:endParaRPr lang="en-US" altLang="tr-TR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3223" y="10056040"/>
            <a:ext cx="21451634" cy="6937133"/>
          </a:xfrm>
          <a:prstGeom prst="rect">
            <a:avLst/>
          </a:prstGeom>
        </p:spPr>
        <p:txBody>
          <a:bodyPr vert="horz" lIns="169423" tIns="84712" rIns="169423" bIns="8471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442" y="18341887"/>
            <a:ext cx="17665192" cy="8273359"/>
          </a:xfrm>
          <a:prstGeom prst="rect">
            <a:avLst/>
          </a:prstGeom>
        </p:spPr>
        <p:txBody>
          <a:bodyPr vert="horz" lIns="169423" tIns="84712" rIns="169423" bIns="84712"/>
          <a:lstStyle>
            <a:lvl1pPr marL="0" indent="0" algn="ctr">
              <a:buNone/>
              <a:defRPr/>
            </a:lvl1pPr>
            <a:lvl2pPr marL="847115" indent="0" algn="ctr">
              <a:buNone/>
              <a:defRPr/>
            </a:lvl2pPr>
            <a:lvl3pPr marL="1694229" indent="0" algn="ctr">
              <a:buNone/>
              <a:defRPr/>
            </a:lvl3pPr>
            <a:lvl4pPr marL="2541344" indent="0" algn="ctr">
              <a:buNone/>
              <a:defRPr/>
            </a:lvl4pPr>
            <a:lvl5pPr marL="3388457" indent="0" algn="ctr">
              <a:buNone/>
              <a:defRPr/>
            </a:lvl5pPr>
            <a:lvl6pPr marL="4235573" indent="0" algn="ctr">
              <a:buNone/>
              <a:defRPr/>
            </a:lvl6pPr>
            <a:lvl7pPr marL="5082686" indent="0" algn="ctr">
              <a:buNone/>
              <a:defRPr/>
            </a:lvl7pPr>
            <a:lvl8pPr marL="5929801" indent="0" algn="ctr">
              <a:buNone/>
              <a:defRPr/>
            </a:lvl8pPr>
            <a:lvl9pPr marL="677691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8358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541" y="1295641"/>
            <a:ext cx="22714998" cy="5394854"/>
          </a:xfrm>
          <a:prstGeom prst="rect">
            <a:avLst/>
          </a:prstGeom>
        </p:spPr>
        <p:txBody>
          <a:bodyPr vert="horz" lIns="169423" tIns="84712" rIns="169423" bIns="8471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1541" y="7552171"/>
            <a:ext cx="22714998" cy="21363998"/>
          </a:xfrm>
          <a:prstGeom prst="rect">
            <a:avLst/>
          </a:prstGeom>
        </p:spPr>
        <p:txBody>
          <a:bodyPr vert="eaVert" lIns="169423" tIns="84712" rIns="169423" bIns="8471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996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8701" y="1295644"/>
            <a:ext cx="5677837" cy="27620529"/>
          </a:xfrm>
          <a:prstGeom prst="rect">
            <a:avLst/>
          </a:prstGeom>
        </p:spPr>
        <p:txBody>
          <a:bodyPr vert="eaVert" lIns="169423" tIns="84712" rIns="169423" bIns="8471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1539" y="1295644"/>
            <a:ext cx="16861897" cy="27620529"/>
          </a:xfrm>
          <a:prstGeom prst="rect">
            <a:avLst/>
          </a:prstGeom>
        </p:spPr>
        <p:txBody>
          <a:bodyPr vert="eaVert" lIns="169423" tIns="84712" rIns="169423" bIns="8471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200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541" y="1295641"/>
            <a:ext cx="22714998" cy="5394854"/>
          </a:xfrm>
          <a:prstGeom prst="rect">
            <a:avLst/>
          </a:prstGeom>
        </p:spPr>
        <p:txBody>
          <a:bodyPr vert="horz" lIns="169423" tIns="84712" rIns="169423" bIns="8471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541" y="7552171"/>
            <a:ext cx="22714998" cy="21363998"/>
          </a:xfrm>
          <a:prstGeom prst="rect">
            <a:avLst/>
          </a:prstGeom>
        </p:spPr>
        <p:txBody>
          <a:bodyPr vert="horz" lIns="169423" tIns="84712" rIns="169423" bIns="8471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571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635" y="20798911"/>
            <a:ext cx="21451634" cy="6431366"/>
          </a:xfrm>
          <a:prstGeom prst="rect">
            <a:avLst/>
          </a:prstGeom>
        </p:spPr>
        <p:txBody>
          <a:bodyPr vert="horz" lIns="169423" tIns="84712" rIns="169423" bIns="84712" anchor="t"/>
          <a:lstStyle>
            <a:lvl1pPr algn="l">
              <a:defRPr sz="7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3635" y="13718169"/>
            <a:ext cx="21451634" cy="7080746"/>
          </a:xfrm>
          <a:prstGeom prst="rect">
            <a:avLst/>
          </a:prstGeom>
        </p:spPr>
        <p:txBody>
          <a:bodyPr vert="horz" lIns="169423" tIns="84712" rIns="169423" bIns="84712" anchor="b"/>
          <a:lstStyle>
            <a:lvl1pPr marL="0" indent="0">
              <a:buNone/>
              <a:defRPr sz="3700"/>
            </a:lvl1pPr>
            <a:lvl2pPr marL="847115" indent="0">
              <a:buNone/>
              <a:defRPr sz="3300"/>
            </a:lvl2pPr>
            <a:lvl3pPr marL="1694229" indent="0">
              <a:buNone/>
              <a:defRPr sz="3100"/>
            </a:lvl3pPr>
            <a:lvl4pPr marL="2541344" indent="0">
              <a:buNone/>
              <a:defRPr sz="2700"/>
            </a:lvl4pPr>
            <a:lvl5pPr marL="3388457" indent="0">
              <a:buNone/>
              <a:defRPr sz="2700"/>
            </a:lvl5pPr>
            <a:lvl6pPr marL="4235573" indent="0">
              <a:buNone/>
              <a:defRPr sz="2700"/>
            </a:lvl6pPr>
            <a:lvl7pPr marL="5082686" indent="0">
              <a:buNone/>
              <a:defRPr sz="2700"/>
            </a:lvl7pPr>
            <a:lvl8pPr marL="5929801" indent="0">
              <a:buNone/>
              <a:defRPr sz="2700"/>
            </a:lvl8pPr>
            <a:lvl9pPr marL="6776915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70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541" y="1295641"/>
            <a:ext cx="22714998" cy="5394854"/>
          </a:xfrm>
          <a:prstGeom prst="rect">
            <a:avLst/>
          </a:prstGeom>
        </p:spPr>
        <p:txBody>
          <a:bodyPr vert="horz" lIns="169423" tIns="84712" rIns="169423" bIns="8471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541" y="7552171"/>
            <a:ext cx="11269866" cy="21363998"/>
          </a:xfrm>
          <a:prstGeom prst="rect">
            <a:avLst/>
          </a:prstGeom>
        </p:spPr>
        <p:txBody>
          <a:bodyPr vert="horz" lIns="169423" tIns="84712" rIns="169423" bIns="84712"/>
          <a:lstStyle>
            <a:lvl1pPr>
              <a:defRPr sz="5200"/>
            </a:lvl1pPr>
            <a:lvl2pPr>
              <a:defRPr sz="44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06671" y="7552171"/>
            <a:ext cx="11269867" cy="21363998"/>
          </a:xfrm>
          <a:prstGeom prst="rect">
            <a:avLst/>
          </a:prstGeom>
        </p:spPr>
        <p:txBody>
          <a:bodyPr vert="horz" lIns="169423" tIns="84712" rIns="169423" bIns="84712"/>
          <a:lstStyle>
            <a:lvl1pPr>
              <a:defRPr sz="5200"/>
            </a:lvl1pPr>
            <a:lvl2pPr>
              <a:defRPr sz="44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24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541" y="1295641"/>
            <a:ext cx="22714998" cy="5394854"/>
          </a:xfrm>
          <a:prstGeom prst="rect">
            <a:avLst/>
          </a:prstGeom>
        </p:spPr>
        <p:txBody>
          <a:bodyPr vert="horz" lIns="169423" tIns="84712" rIns="169423" bIns="84712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541" y="7246214"/>
            <a:ext cx="11151199" cy="3018995"/>
          </a:xfrm>
          <a:prstGeom prst="rect">
            <a:avLst/>
          </a:prstGeom>
        </p:spPr>
        <p:txBody>
          <a:bodyPr vert="horz" lIns="169423" tIns="84712" rIns="169423" bIns="84712" anchor="b"/>
          <a:lstStyle>
            <a:lvl1pPr marL="0" indent="0">
              <a:buNone/>
              <a:defRPr sz="4400" b="1"/>
            </a:lvl1pPr>
            <a:lvl2pPr marL="847115" indent="0">
              <a:buNone/>
              <a:defRPr sz="3700" b="1"/>
            </a:lvl2pPr>
            <a:lvl3pPr marL="1694229" indent="0">
              <a:buNone/>
              <a:defRPr sz="3300" b="1"/>
            </a:lvl3pPr>
            <a:lvl4pPr marL="2541344" indent="0">
              <a:buNone/>
              <a:defRPr sz="3100" b="1"/>
            </a:lvl4pPr>
            <a:lvl5pPr marL="3388457" indent="0">
              <a:buNone/>
              <a:defRPr sz="3100" b="1"/>
            </a:lvl5pPr>
            <a:lvl6pPr marL="4235573" indent="0">
              <a:buNone/>
              <a:defRPr sz="3100" b="1"/>
            </a:lvl6pPr>
            <a:lvl7pPr marL="5082686" indent="0">
              <a:buNone/>
              <a:defRPr sz="3100" b="1"/>
            </a:lvl7pPr>
            <a:lvl8pPr marL="5929801" indent="0">
              <a:buNone/>
              <a:defRPr sz="3100" b="1"/>
            </a:lvl8pPr>
            <a:lvl9pPr marL="6776915" indent="0">
              <a:buNone/>
              <a:defRPr sz="3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541" y="10265210"/>
            <a:ext cx="11151199" cy="18650961"/>
          </a:xfrm>
          <a:prstGeom prst="rect">
            <a:avLst/>
          </a:prstGeom>
        </p:spPr>
        <p:txBody>
          <a:bodyPr vert="horz" lIns="169423" tIns="84712" rIns="169423" bIns="84712"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19865" y="7246214"/>
            <a:ext cx="11156676" cy="3018995"/>
          </a:xfrm>
          <a:prstGeom prst="rect">
            <a:avLst/>
          </a:prstGeom>
        </p:spPr>
        <p:txBody>
          <a:bodyPr vert="horz" lIns="169423" tIns="84712" rIns="169423" bIns="84712" anchor="b"/>
          <a:lstStyle>
            <a:lvl1pPr marL="0" indent="0">
              <a:buNone/>
              <a:defRPr sz="4400" b="1"/>
            </a:lvl1pPr>
            <a:lvl2pPr marL="847115" indent="0">
              <a:buNone/>
              <a:defRPr sz="3700" b="1"/>
            </a:lvl2pPr>
            <a:lvl3pPr marL="1694229" indent="0">
              <a:buNone/>
              <a:defRPr sz="3300" b="1"/>
            </a:lvl3pPr>
            <a:lvl4pPr marL="2541344" indent="0">
              <a:buNone/>
              <a:defRPr sz="3100" b="1"/>
            </a:lvl4pPr>
            <a:lvl5pPr marL="3388457" indent="0">
              <a:buNone/>
              <a:defRPr sz="3100" b="1"/>
            </a:lvl5pPr>
            <a:lvl6pPr marL="4235573" indent="0">
              <a:buNone/>
              <a:defRPr sz="3100" b="1"/>
            </a:lvl6pPr>
            <a:lvl7pPr marL="5082686" indent="0">
              <a:buNone/>
              <a:defRPr sz="3100" b="1"/>
            </a:lvl7pPr>
            <a:lvl8pPr marL="5929801" indent="0">
              <a:buNone/>
              <a:defRPr sz="3100" b="1"/>
            </a:lvl8pPr>
            <a:lvl9pPr marL="6776915" indent="0">
              <a:buNone/>
              <a:defRPr sz="3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19865" y="10265210"/>
            <a:ext cx="11156676" cy="18650961"/>
          </a:xfrm>
          <a:prstGeom prst="rect">
            <a:avLst/>
          </a:prstGeom>
        </p:spPr>
        <p:txBody>
          <a:bodyPr vert="horz" lIns="169423" tIns="84712" rIns="169423" bIns="84712"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94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541" y="1295641"/>
            <a:ext cx="22714998" cy="5394854"/>
          </a:xfrm>
          <a:prstGeom prst="rect">
            <a:avLst/>
          </a:prstGeom>
        </p:spPr>
        <p:txBody>
          <a:bodyPr vert="horz" lIns="169423" tIns="84712" rIns="169423" bIns="84712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897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90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539" y="1289399"/>
            <a:ext cx="8303152" cy="5485392"/>
          </a:xfrm>
          <a:prstGeom prst="rect">
            <a:avLst/>
          </a:prstGeom>
        </p:spPr>
        <p:txBody>
          <a:bodyPr vert="horz" lIns="169423" tIns="84712" rIns="169423" bIns="84712" anchor="b"/>
          <a:lstStyle>
            <a:lvl1pPr algn="l">
              <a:defRPr sz="3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7753" y="1289403"/>
            <a:ext cx="14108786" cy="27626772"/>
          </a:xfrm>
          <a:prstGeom prst="rect">
            <a:avLst/>
          </a:prstGeom>
        </p:spPr>
        <p:txBody>
          <a:bodyPr vert="horz" lIns="169423" tIns="84712" rIns="169423" bIns="84712"/>
          <a:lstStyle>
            <a:lvl1pPr>
              <a:defRPr sz="6000"/>
            </a:lvl1pPr>
            <a:lvl2pPr>
              <a:defRPr sz="5200"/>
            </a:lvl2pPr>
            <a:lvl3pPr>
              <a:defRPr sz="44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1539" y="6774790"/>
            <a:ext cx="8303152" cy="22141380"/>
          </a:xfrm>
          <a:prstGeom prst="rect">
            <a:avLst/>
          </a:prstGeom>
        </p:spPr>
        <p:txBody>
          <a:bodyPr vert="horz" lIns="169423" tIns="84712" rIns="169423" bIns="84712"/>
          <a:lstStyle>
            <a:lvl1pPr marL="0" indent="0">
              <a:buNone/>
              <a:defRPr sz="2700"/>
            </a:lvl1pPr>
            <a:lvl2pPr marL="847115" indent="0">
              <a:buNone/>
              <a:defRPr sz="2300"/>
            </a:lvl2pPr>
            <a:lvl3pPr marL="1694229" indent="0">
              <a:buNone/>
              <a:defRPr sz="1900"/>
            </a:lvl3pPr>
            <a:lvl4pPr marL="2541344" indent="0">
              <a:buNone/>
              <a:defRPr sz="1700"/>
            </a:lvl4pPr>
            <a:lvl5pPr marL="3388457" indent="0">
              <a:buNone/>
              <a:defRPr sz="1700"/>
            </a:lvl5pPr>
            <a:lvl6pPr marL="4235573" indent="0">
              <a:buNone/>
              <a:defRPr sz="1700"/>
            </a:lvl6pPr>
            <a:lvl7pPr marL="5082686" indent="0">
              <a:buNone/>
              <a:defRPr sz="1700"/>
            </a:lvl7pPr>
            <a:lvl8pPr marL="5929801" indent="0">
              <a:buNone/>
              <a:defRPr sz="1700"/>
            </a:lvl8pPr>
            <a:lvl9pPr marL="6776915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277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7571" y="22659642"/>
            <a:ext cx="15142115" cy="2672451"/>
          </a:xfrm>
          <a:prstGeom prst="rect">
            <a:avLst/>
          </a:prstGeom>
        </p:spPr>
        <p:txBody>
          <a:bodyPr vert="horz" lIns="169423" tIns="84712" rIns="169423" bIns="84712" anchor="b"/>
          <a:lstStyle>
            <a:lvl1pPr algn="l">
              <a:defRPr sz="3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7571" y="2890997"/>
            <a:ext cx="15142115" cy="19422101"/>
          </a:xfrm>
          <a:prstGeom prst="rect">
            <a:avLst/>
          </a:prstGeom>
        </p:spPr>
        <p:txBody>
          <a:bodyPr vert="horz" lIns="169423" tIns="84712" rIns="169423" bIns="84712"/>
          <a:lstStyle>
            <a:lvl1pPr marL="0" indent="0">
              <a:buNone/>
              <a:defRPr sz="6000"/>
            </a:lvl1pPr>
            <a:lvl2pPr marL="847115" indent="0">
              <a:buNone/>
              <a:defRPr sz="5200"/>
            </a:lvl2pPr>
            <a:lvl3pPr marL="1694229" indent="0">
              <a:buNone/>
              <a:defRPr sz="4400"/>
            </a:lvl3pPr>
            <a:lvl4pPr marL="2541344" indent="0">
              <a:buNone/>
              <a:defRPr sz="3700"/>
            </a:lvl4pPr>
            <a:lvl5pPr marL="3388457" indent="0">
              <a:buNone/>
              <a:defRPr sz="3700"/>
            </a:lvl5pPr>
            <a:lvl6pPr marL="4235573" indent="0">
              <a:buNone/>
              <a:defRPr sz="3700"/>
            </a:lvl6pPr>
            <a:lvl7pPr marL="5082686" indent="0">
              <a:buNone/>
              <a:defRPr sz="3700"/>
            </a:lvl7pPr>
            <a:lvl8pPr marL="5929801" indent="0">
              <a:buNone/>
              <a:defRPr sz="3700"/>
            </a:lvl8pPr>
            <a:lvl9pPr marL="6776915" indent="0">
              <a:buNone/>
              <a:defRPr sz="3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7571" y="25332087"/>
            <a:ext cx="15142115" cy="3799502"/>
          </a:xfrm>
          <a:prstGeom prst="rect">
            <a:avLst/>
          </a:prstGeom>
        </p:spPr>
        <p:txBody>
          <a:bodyPr vert="horz" lIns="169423" tIns="84712" rIns="169423" bIns="84712"/>
          <a:lstStyle>
            <a:lvl1pPr marL="0" indent="0">
              <a:buNone/>
              <a:defRPr sz="2700"/>
            </a:lvl1pPr>
            <a:lvl2pPr marL="847115" indent="0">
              <a:buNone/>
              <a:defRPr sz="2300"/>
            </a:lvl2pPr>
            <a:lvl3pPr marL="1694229" indent="0">
              <a:buNone/>
              <a:defRPr sz="1900"/>
            </a:lvl3pPr>
            <a:lvl4pPr marL="2541344" indent="0">
              <a:buNone/>
              <a:defRPr sz="1700"/>
            </a:lvl4pPr>
            <a:lvl5pPr marL="3388457" indent="0">
              <a:buNone/>
              <a:defRPr sz="1700"/>
            </a:lvl5pPr>
            <a:lvl6pPr marL="4235573" indent="0">
              <a:buNone/>
              <a:defRPr sz="1700"/>
            </a:lvl6pPr>
            <a:lvl7pPr marL="5082686" indent="0">
              <a:buNone/>
              <a:defRPr sz="1700"/>
            </a:lvl7pPr>
            <a:lvl8pPr marL="5929801" indent="0">
              <a:buNone/>
              <a:defRPr sz="1700"/>
            </a:lvl8pPr>
            <a:lvl9pPr marL="6776915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345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8">
            <a:extLst>
              <a:ext uri="{FF2B5EF4-FFF2-40B4-BE49-F238E27FC236}">
                <a16:creationId xmlns:a16="http://schemas.microsoft.com/office/drawing/2014/main" id="{2DCD2BD0-A83E-4BA1-8FF6-3296B9C3028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88375" y="6069013"/>
            <a:ext cx="8053388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9396" tIns="84700" rIns="169396" bIns="84700">
            <a:spAutoFit/>
          </a:bodyPr>
          <a:lstStyle/>
          <a:p>
            <a:pPr algn="ctr" defTabSz="4064000" eaLnBrk="1" hangingPunct="1">
              <a:spcBef>
                <a:spcPct val="50000"/>
              </a:spcBef>
              <a:defRPr/>
            </a:pPr>
            <a:endParaRPr lang="tr-TR" sz="55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62413" rtl="0" eaLnBrk="0" fontAlgn="base" hangingPunct="0">
        <a:spcBef>
          <a:spcPct val="0"/>
        </a:spcBef>
        <a:spcAft>
          <a:spcPct val="0"/>
        </a:spcAft>
        <a:defRPr sz="121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062413" rtl="0" eaLnBrk="0" fontAlgn="base" hangingPunct="0">
        <a:spcBef>
          <a:spcPct val="0"/>
        </a:spcBef>
        <a:spcAft>
          <a:spcPct val="0"/>
        </a:spcAft>
        <a:defRPr sz="12100" b="1">
          <a:solidFill>
            <a:schemeClr val="bg1"/>
          </a:solidFill>
          <a:latin typeface="Arial" pitchFamily="-106" charset="0"/>
          <a:ea typeface="ＭＳ Ｐゴシック" pitchFamily="-65" charset="-128"/>
          <a:cs typeface="ＭＳ Ｐゴシック" pitchFamily="-65" charset="-128"/>
        </a:defRPr>
      </a:lvl2pPr>
      <a:lvl3pPr algn="ctr" defTabSz="4062413" rtl="0" eaLnBrk="0" fontAlgn="base" hangingPunct="0">
        <a:spcBef>
          <a:spcPct val="0"/>
        </a:spcBef>
        <a:spcAft>
          <a:spcPct val="0"/>
        </a:spcAft>
        <a:defRPr sz="12100" b="1">
          <a:solidFill>
            <a:schemeClr val="bg1"/>
          </a:solidFill>
          <a:latin typeface="Arial" pitchFamily="-106" charset="0"/>
          <a:ea typeface="ＭＳ Ｐゴシック" pitchFamily="-65" charset="-128"/>
          <a:cs typeface="ＭＳ Ｐゴシック" pitchFamily="-65" charset="-128"/>
        </a:defRPr>
      </a:lvl3pPr>
      <a:lvl4pPr algn="ctr" defTabSz="4062413" rtl="0" eaLnBrk="0" fontAlgn="base" hangingPunct="0">
        <a:spcBef>
          <a:spcPct val="0"/>
        </a:spcBef>
        <a:spcAft>
          <a:spcPct val="0"/>
        </a:spcAft>
        <a:defRPr sz="12100" b="1">
          <a:solidFill>
            <a:schemeClr val="bg1"/>
          </a:solidFill>
          <a:latin typeface="Arial" pitchFamily="-106" charset="0"/>
          <a:ea typeface="ＭＳ Ｐゴシック" pitchFamily="-65" charset="-128"/>
          <a:cs typeface="ＭＳ Ｐゴシック" pitchFamily="-65" charset="-128"/>
        </a:defRPr>
      </a:lvl4pPr>
      <a:lvl5pPr algn="ctr" defTabSz="4062413" rtl="0" eaLnBrk="0" fontAlgn="base" hangingPunct="0">
        <a:spcBef>
          <a:spcPct val="0"/>
        </a:spcBef>
        <a:spcAft>
          <a:spcPct val="0"/>
        </a:spcAft>
        <a:defRPr sz="12100" b="1">
          <a:solidFill>
            <a:schemeClr val="bg1"/>
          </a:solidFill>
          <a:latin typeface="Arial" pitchFamily="-106" charset="0"/>
          <a:ea typeface="ＭＳ Ｐゴシック" pitchFamily="-65" charset="-128"/>
          <a:cs typeface="ＭＳ Ｐゴシック" pitchFamily="-65" charset="-128"/>
        </a:defRPr>
      </a:lvl5pPr>
      <a:lvl6pPr marL="847115" algn="ctr" defTabSz="4064973" rtl="0" fontAlgn="base">
        <a:spcBef>
          <a:spcPct val="0"/>
        </a:spcBef>
        <a:spcAft>
          <a:spcPct val="0"/>
        </a:spcAft>
        <a:defRPr sz="12100" b="1">
          <a:solidFill>
            <a:schemeClr val="bg1"/>
          </a:solidFill>
          <a:latin typeface="Arial" pitchFamily="-106" charset="0"/>
        </a:defRPr>
      </a:lvl6pPr>
      <a:lvl7pPr marL="1694229" algn="ctr" defTabSz="4064973" rtl="0" fontAlgn="base">
        <a:spcBef>
          <a:spcPct val="0"/>
        </a:spcBef>
        <a:spcAft>
          <a:spcPct val="0"/>
        </a:spcAft>
        <a:defRPr sz="12100" b="1">
          <a:solidFill>
            <a:schemeClr val="bg1"/>
          </a:solidFill>
          <a:latin typeface="Arial" pitchFamily="-106" charset="0"/>
        </a:defRPr>
      </a:lvl7pPr>
      <a:lvl8pPr marL="2541344" algn="ctr" defTabSz="4064973" rtl="0" fontAlgn="base">
        <a:spcBef>
          <a:spcPct val="0"/>
        </a:spcBef>
        <a:spcAft>
          <a:spcPct val="0"/>
        </a:spcAft>
        <a:defRPr sz="12100" b="1">
          <a:solidFill>
            <a:schemeClr val="bg1"/>
          </a:solidFill>
          <a:latin typeface="Arial" pitchFamily="-106" charset="0"/>
        </a:defRPr>
      </a:lvl8pPr>
      <a:lvl9pPr marL="3388457" algn="ctr" defTabSz="4064973" rtl="0" fontAlgn="base">
        <a:spcBef>
          <a:spcPct val="0"/>
        </a:spcBef>
        <a:spcAft>
          <a:spcPct val="0"/>
        </a:spcAft>
        <a:defRPr sz="12100" b="1">
          <a:solidFill>
            <a:schemeClr val="bg1"/>
          </a:solidFill>
          <a:latin typeface="Arial" pitchFamily="-106" charset="0"/>
        </a:defRPr>
      </a:lvl9pPr>
    </p:titleStyle>
    <p:bodyStyle>
      <a:lvl1pPr marL="1522413" indent="-1522413" algn="l" defTabSz="4062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300413" indent="-1268413" algn="l" defTabSz="4062413" rtl="0" eaLnBrk="0" fontAlgn="base" hangingPunct="0">
        <a:spcBef>
          <a:spcPct val="20000"/>
        </a:spcBef>
        <a:spcAft>
          <a:spcPct val="0"/>
        </a:spcAft>
        <a:buChar char="–"/>
        <a:defRPr sz="6700">
          <a:solidFill>
            <a:schemeClr val="tx1"/>
          </a:solidFill>
          <a:latin typeface="+mn-lt"/>
          <a:ea typeface="ＭＳ Ｐゴシック" pitchFamily="-106" charset="-128"/>
        </a:defRPr>
      </a:lvl2pPr>
      <a:lvl3pPr marL="5081588" indent="-1016000" algn="l" defTabSz="4062413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ＭＳ Ｐゴシック" pitchFamily="-106" charset="-128"/>
        </a:defRPr>
      </a:lvl3pPr>
      <a:lvl4pPr marL="7112000" indent="-1012825" algn="l" defTabSz="4062413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  <a:ea typeface="ＭＳ Ｐゴシック" pitchFamily="-106" charset="-128"/>
        </a:defRPr>
      </a:lvl4pPr>
      <a:lvl5pPr marL="9145588" indent="-1012825" algn="l" defTabSz="4062413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  <a:ea typeface="ＭＳ Ｐゴシック" pitchFamily="-106" charset="-128"/>
        </a:defRPr>
      </a:lvl5pPr>
      <a:lvl6pPr marL="9994773" indent="-1014773" algn="l" defTabSz="4064973" rtl="0" fontAlgn="base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  <a:ea typeface="ＭＳ Ｐゴシック" pitchFamily="-106" charset="-128"/>
        </a:defRPr>
      </a:lvl6pPr>
      <a:lvl7pPr marL="10841888" indent="-1014773" algn="l" defTabSz="4064973" rtl="0" fontAlgn="base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  <a:ea typeface="ＭＳ Ｐゴシック" pitchFamily="-106" charset="-128"/>
        </a:defRPr>
      </a:lvl7pPr>
      <a:lvl8pPr marL="11689002" indent="-1014773" algn="l" defTabSz="4064973" rtl="0" fontAlgn="base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  <a:ea typeface="ＭＳ Ｐゴシック" pitchFamily="-106" charset="-128"/>
        </a:defRPr>
      </a:lvl8pPr>
      <a:lvl9pPr marL="12536117" indent="-1014773" algn="l" defTabSz="4064973" rtl="0" fontAlgn="base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84711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15" algn="l" defTabSz="84711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94229" algn="l" defTabSz="84711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344" algn="l" defTabSz="84711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88457" algn="l" defTabSz="84711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235573" algn="l" defTabSz="84711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82686" algn="l" defTabSz="84711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929801" algn="l" defTabSz="84711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76915" algn="l" defTabSz="84711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23">
            <a:extLst>
              <a:ext uri="{FF2B5EF4-FFF2-40B4-BE49-F238E27FC236}">
                <a16:creationId xmlns:a16="http://schemas.microsoft.com/office/drawing/2014/main" id="{02B9C24A-3A69-4FB3-94CC-CBF6AD5DC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777875"/>
            <a:ext cx="24536400" cy="4046538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51" name="Rectangle 124">
            <a:extLst>
              <a:ext uri="{FF2B5EF4-FFF2-40B4-BE49-F238E27FC236}">
                <a16:creationId xmlns:a16="http://schemas.microsoft.com/office/drawing/2014/main" id="{8F96EEF3-790C-4701-8816-58FFBA06D6A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4160838" y="944563"/>
            <a:ext cx="169164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sz="6800">
                <a:ea typeface="ＭＳ Ｐゴシック" panose="020B0600070205080204" pitchFamily="34" charset="-128"/>
              </a:rPr>
              <a:t>KONU BAŞLIĞI</a:t>
            </a:r>
            <a:br>
              <a:rPr lang="tr-TR" altLang="tr-TR" sz="9100">
                <a:ea typeface="ＭＳ Ｐゴシック" panose="020B0600070205080204" pitchFamily="34" charset="-128"/>
              </a:rPr>
            </a:br>
            <a:r>
              <a:rPr lang="tr-TR" altLang="tr-TR" sz="4100">
                <a:ea typeface="ＭＳ Ｐゴシック" panose="020B0600070205080204" pitchFamily="34" charset="-128"/>
              </a:rPr>
              <a:t>Öğrenci İsmi &amp; Öğrenci İsmi</a:t>
            </a:r>
            <a:br>
              <a:rPr lang="tr-TR" altLang="tr-TR" sz="4100">
                <a:ea typeface="ＭＳ Ｐゴシック" panose="020B0600070205080204" pitchFamily="34" charset="-128"/>
              </a:rPr>
            </a:br>
            <a:r>
              <a:rPr lang="tr-TR" altLang="tr-TR" sz="4100">
                <a:ea typeface="ＭＳ Ｐゴシック" panose="020B0600070205080204" pitchFamily="34" charset="-128"/>
              </a:rPr>
              <a:t>Tıp Fakültesi</a:t>
            </a:r>
            <a:endParaRPr lang="en-US" altLang="tr-TR" sz="4100">
              <a:ea typeface="ＭＳ Ｐゴシック" panose="020B0600070205080204" pitchFamily="34" charset="-128"/>
            </a:endParaRPr>
          </a:p>
        </p:txBody>
      </p:sp>
      <p:sp>
        <p:nvSpPr>
          <p:cNvPr id="2052" name="Rectangle 127">
            <a:extLst>
              <a:ext uri="{FF2B5EF4-FFF2-40B4-BE49-F238E27FC236}">
                <a16:creationId xmlns:a16="http://schemas.microsoft.com/office/drawing/2014/main" id="{D979BDDF-A8AF-4346-B8C8-5D83AE0CB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17591088"/>
            <a:ext cx="8032750" cy="842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/>
          <a:lstStyle>
            <a:lvl1pPr marL="1522413" indent="-1522413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tr-TR" altLang="tr-TR" sz="3200">
              <a:solidFill>
                <a:schemeClr val="tx1"/>
              </a:solidFill>
            </a:endParaRPr>
          </a:p>
        </p:txBody>
      </p:sp>
      <p:sp>
        <p:nvSpPr>
          <p:cNvPr id="2053" name="Text Box 128">
            <a:extLst>
              <a:ext uri="{FF2B5EF4-FFF2-40B4-BE49-F238E27FC236}">
                <a16:creationId xmlns:a16="http://schemas.microsoft.com/office/drawing/2014/main" id="{21CAAC91-FF31-4F27-83F9-34F22B79A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7741900"/>
            <a:ext cx="803275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/>
          </a:p>
        </p:txBody>
      </p:sp>
      <p:sp>
        <p:nvSpPr>
          <p:cNvPr id="2054" name="AutoShape 150">
            <a:extLst>
              <a:ext uri="{FF2B5EF4-FFF2-40B4-BE49-F238E27FC236}">
                <a16:creationId xmlns:a16="http://schemas.microsoft.com/office/drawing/2014/main" id="{59EEECDB-FF28-43BE-AE8E-BCB2B18ED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14204950"/>
            <a:ext cx="8547100" cy="1446213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55" name="Text Box 151">
            <a:extLst>
              <a:ext uri="{FF2B5EF4-FFF2-40B4-BE49-F238E27FC236}">
                <a16:creationId xmlns:a16="http://schemas.microsoft.com/office/drawing/2014/main" id="{4E6D0B9E-D234-468B-BC7E-4989E5B24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14357350"/>
            <a:ext cx="8953500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5600" b="1">
                <a:solidFill>
                  <a:schemeClr val="bg1"/>
                </a:solidFill>
              </a:rPr>
              <a:t>Konu Başlığı</a:t>
            </a:r>
            <a:endParaRPr lang="en-US" altLang="tr-TR" sz="5600" b="1">
              <a:solidFill>
                <a:schemeClr val="bg1"/>
              </a:solidFill>
            </a:endParaRPr>
          </a:p>
        </p:txBody>
      </p:sp>
      <p:sp>
        <p:nvSpPr>
          <p:cNvPr id="2056" name="AutoShape 156">
            <a:extLst>
              <a:ext uri="{FF2B5EF4-FFF2-40B4-BE49-F238E27FC236}">
                <a16:creationId xmlns:a16="http://schemas.microsoft.com/office/drawing/2014/main" id="{4C7EB9F1-A2CD-4BC0-9AD5-24B9FB475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0" y="24201438"/>
            <a:ext cx="6076950" cy="1498600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57" name="Text Box 157">
            <a:extLst>
              <a:ext uri="{FF2B5EF4-FFF2-40B4-BE49-F238E27FC236}">
                <a16:creationId xmlns:a16="http://schemas.microsoft.com/office/drawing/2014/main" id="{372B7BFF-2721-4F03-8137-E8521084F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7725" y="24428450"/>
            <a:ext cx="627697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5600" b="1">
                <a:solidFill>
                  <a:schemeClr val="bg1"/>
                </a:solidFill>
              </a:rPr>
              <a:t>Kaynaklar</a:t>
            </a:r>
            <a:endParaRPr lang="en-US" altLang="tr-TR" sz="5600" b="1">
              <a:solidFill>
                <a:schemeClr val="bg1"/>
              </a:solidFill>
            </a:endParaRPr>
          </a:p>
        </p:txBody>
      </p:sp>
      <p:sp>
        <p:nvSpPr>
          <p:cNvPr id="2058" name="AutoShape 164">
            <a:extLst>
              <a:ext uri="{FF2B5EF4-FFF2-40B4-BE49-F238E27FC236}">
                <a16:creationId xmlns:a16="http://schemas.microsoft.com/office/drawing/2014/main" id="{E1947ED5-1664-4965-AF50-E18816755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6802438"/>
            <a:ext cx="8616950" cy="7278687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endParaRPr lang="tr-TR" altLang="tr-TR"/>
          </a:p>
        </p:txBody>
      </p:sp>
      <p:sp>
        <p:nvSpPr>
          <p:cNvPr id="2059" name="Text Box 166">
            <a:extLst>
              <a:ext uri="{FF2B5EF4-FFF2-40B4-BE49-F238E27FC236}">
                <a16:creationId xmlns:a16="http://schemas.microsoft.com/office/drawing/2014/main" id="{2B20B51A-BB0C-4242-801B-36B4A2DFA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6821488"/>
            <a:ext cx="8280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tr-TR" altLang="tr-TR" sz="3300"/>
              <a:t>Konunun seçilme amacı, önemi, gerekliliği hakkında kısa bilgi verilecektir.</a:t>
            </a:r>
            <a:endParaRPr lang="en-US" altLang="tr-TR" sz="3300">
              <a:solidFill>
                <a:schemeClr val="tx1"/>
              </a:solidFill>
            </a:endParaRPr>
          </a:p>
        </p:txBody>
      </p:sp>
      <p:sp>
        <p:nvSpPr>
          <p:cNvPr id="2060" name="AutoShape 168">
            <a:extLst>
              <a:ext uri="{FF2B5EF4-FFF2-40B4-BE49-F238E27FC236}">
                <a16:creationId xmlns:a16="http://schemas.microsoft.com/office/drawing/2014/main" id="{BF6E47FE-E11B-4A0F-9371-B28DD6D6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5148263"/>
            <a:ext cx="8547100" cy="1446212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61" name="Text Box 169">
            <a:extLst>
              <a:ext uri="{FF2B5EF4-FFF2-40B4-BE49-F238E27FC236}">
                <a16:creationId xmlns:a16="http://schemas.microsoft.com/office/drawing/2014/main" id="{6F6436C0-7F28-4C1A-BBE0-FE95AF06E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5353050"/>
            <a:ext cx="7412038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tr-TR" altLang="tr-TR" sz="5600" b="1">
                <a:solidFill>
                  <a:schemeClr val="bg1"/>
                </a:solidFill>
              </a:rPr>
              <a:t>Giriş</a:t>
            </a:r>
            <a:endParaRPr lang="tr-TR" altLang="tr-TR" sz="5600">
              <a:solidFill>
                <a:schemeClr val="bg1"/>
              </a:solidFill>
            </a:endParaRPr>
          </a:p>
        </p:txBody>
      </p:sp>
      <p:sp>
        <p:nvSpPr>
          <p:cNvPr id="2062" name="AutoShape 171">
            <a:extLst>
              <a:ext uri="{FF2B5EF4-FFF2-40B4-BE49-F238E27FC236}">
                <a16:creationId xmlns:a16="http://schemas.microsoft.com/office/drawing/2014/main" id="{0B2CEAE6-9679-4341-B53C-3BF4BDC7E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4425" y="20599400"/>
            <a:ext cx="6046788" cy="3121025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63" name="AutoShape 172">
            <a:extLst>
              <a:ext uri="{FF2B5EF4-FFF2-40B4-BE49-F238E27FC236}">
                <a16:creationId xmlns:a16="http://schemas.microsoft.com/office/drawing/2014/main" id="{389B071C-498E-4B8A-9787-81EF5E164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0" y="25850850"/>
            <a:ext cx="6113463" cy="5775325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64" name="AutoShape 165">
            <a:extLst>
              <a:ext uri="{FF2B5EF4-FFF2-40B4-BE49-F238E27FC236}">
                <a16:creationId xmlns:a16="http://schemas.microsoft.com/office/drawing/2014/main" id="{C643F7F2-84FF-4C40-8A90-35F6F55B0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15803563"/>
            <a:ext cx="8613775" cy="15919450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65" name="Text Box 170">
            <a:extLst>
              <a:ext uri="{FF2B5EF4-FFF2-40B4-BE49-F238E27FC236}">
                <a16:creationId xmlns:a16="http://schemas.microsoft.com/office/drawing/2014/main" id="{9B6D32B8-8AF1-49F2-9E24-83BB077A4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16260763"/>
            <a:ext cx="84804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tr-TR" altLang="tr-TR" sz="3300"/>
              <a:t>Anlatılmak istenen konu ile ilgili literatürden bilgiler.</a:t>
            </a:r>
          </a:p>
        </p:txBody>
      </p:sp>
      <p:sp>
        <p:nvSpPr>
          <p:cNvPr id="2066" name="Rectangle 54">
            <a:extLst>
              <a:ext uri="{FF2B5EF4-FFF2-40B4-BE49-F238E27FC236}">
                <a16:creationId xmlns:a16="http://schemas.microsoft.com/office/drawing/2014/main" id="{F3ECE7E0-FAE1-4983-B8E4-ECE4F8AF0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7438" y="1847850"/>
            <a:ext cx="2032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n-US" altLang="tr-TR" sz="9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 sz="14900"/>
          </a:p>
        </p:txBody>
      </p:sp>
      <p:sp>
        <p:nvSpPr>
          <p:cNvPr id="2067" name="Text Box 176">
            <a:extLst>
              <a:ext uri="{FF2B5EF4-FFF2-40B4-BE49-F238E27FC236}">
                <a16:creationId xmlns:a16="http://schemas.microsoft.com/office/drawing/2014/main" id="{E04B23DF-16C6-43A1-B620-BA007D90B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9925" y="7489825"/>
            <a:ext cx="9174163" cy="601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tr-TR" altLang="tr-TR" sz="1500" b="1"/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tr-TR" altLang="tr-TR" sz="1500" b="1">
              <a:solidFill>
                <a:schemeClr val="tx1"/>
              </a:solidFill>
            </a:endParaRPr>
          </a:p>
          <a:p>
            <a:pPr eaLnBrk="1" hangingPunct="1"/>
            <a:endParaRPr lang="en-US" altLang="tr-TR" sz="3500">
              <a:solidFill>
                <a:schemeClr val="tx1"/>
              </a:solidFill>
            </a:endParaRPr>
          </a:p>
        </p:txBody>
      </p:sp>
      <p:sp>
        <p:nvSpPr>
          <p:cNvPr id="2068" name="Rectangle 59">
            <a:extLst>
              <a:ext uri="{FF2B5EF4-FFF2-40B4-BE49-F238E27FC236}">
                <a16:creationId xmlns:a16="http://schemas.microsoft.com/office/drawing/2014/main" id="{13837DB0-3E87-4881-BBE0-8724D39B0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1725" y="-962025"/>
            <a:ext cx="174625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tr-TR" altLang="tr-TR" sz="14900"/>
          </a:p>
        </p:txBody>
      </p:sp>
      <p:sp>
        <p:nvSpPr>
          <p:cNvPr id="2069" name="Rectangle 60">
            <a:extLst>
              <a:ext uri="{FF2B5EF4-FFF2-40B4-BE49-F238E27FC236}">
                <a16:creationId xmlns:a16="http://schemas.microsoft.com/office/drawing/2014/main" id="{7759B7E1-84C1-4510-96BF-A01BE55A6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7438" y="2076450"/>
            <a:ext cx="2032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n-US" altLang="tr-TR" sz="9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 sz="14900"/>
          </a:p>
        </p:txBody>
      </p:sp>
      <p:sp>
        <p:nvSpPr>
          <p:cNvPr id="2070" name="Rectangle 61">
            <a:extLst>
              <a:ext uri="{FF2B5EF4-FFF2-40B4-BE49-F238E27FC236}">
                <a16:creationId xmlns:a16="http://schemas.microsoft.com/office/drawing/2014/main" id="{DD6774B3-5C8A-4F59-883B-B8ECF6E9C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7438" y="3806825"/>
            <a:ext cx="2032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tabLst>
                <a:tab pos="2201863" algn="l"/>
              </a:tabLs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2201863" algn="l"/>
              </a:tabLs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2201863" algn="l"/>
              </a:tabLs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2201863" algn="l"/>
              </a:tabLs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2201863" algn="l"/>
              </a:tabLs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n-US" altLang="tr-TR" sz="9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 sz="14900"/>
          </a:p>
        </p:txBody>
      </p:sp>
      <p:sp>
        <p:nvSpPr>
          <p:cNvPr id="2071" name="AutoShape 175">
            <a:extLst>
              <a:ext uri="{FF2B5EF4-FFF2-40B4-BE49-F238E27FC236}">
                <a16:creationId xmlns:a16="http://schemas.microsoft.com/office/drawing/2014/main" id="{3411BB66-920A-4B5D-836D-D65EA1A9B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0550" y="6997700"/>
            <a:ext cx="8613775" cy="24725313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72" name="Rectangle 65">
            <a:extLst>
              <a:ext uri="{FF2B5EF4-FFF2-40B4-BE49-F238E27FC236}">
                <a16:creationId xmlns:a16="http://schemas.microsoft.com/office/drawing/2014/main" id="{F8D5A3D4-9661-4ACF-A90B-F9BA63FBE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1725" y="-1330325"/>
            <a:ext cx="174625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73" name="Rectangle 66">
            <a:extLst>
              <a:ext uri="{FF2B5EF4-FFF2-40B4-BE49-F238E27FC236}">
                <a16:creationId xmlns:a16="http://schemas.microsoft.com/office/drawing/2014/main" id="{412725F8-BD10-431A-BE31-687077E23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7438" y="2151063"/>
            <a:ext cx="2032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n-US" altLang="tr-TR" sz="9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 sz="14900"/>
          </a:p>
        </p:txBody>
      </p:sp>
      <p:sp>
        <p:nvSpPr>
          <p:cNvPr id="2074" name="Rectangle 67">
            <a:extLst>
              <a:ext uri="{FF2B5EF4-FFF2-40B4-BE49-F238E27FC236}">
                <a16:creationId xmlns:a16="http://schemas.microsoft.com/office/drawing/2014/main" id="{92D1F156-4793-4479-B7F6-F375B9D51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7438" y="3959225"/>
            <a:ext cx="2032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n-US" altLang="tr-TR" sz="9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 sz="14900"/>
          </a:p>
        </p:txBody>
      </p:sp>
      <p:sp>
        <p:nvSpPr>
          <p:cNvPr id="2075" name="Rectangle 70">
            <a:extLst>
              <a:ext uri="{FF2B5EF4-FFF2-40B4-BE49-F238E27FC236}">
                <a16:creationId xmlns:a16="http://schemas.microsoft.com/office/drawing/2014/main" id="{3F26F3C3-4EE8-4B61-9A21-4A1E6342C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1725" y="-1330325"/>
            <a:ext cx="174625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76" name="Rectangle 71">
            <a:extLst>
              <a:ext uri="{FF2B5EF4-FFF2-40B4-BE49-F238E27FC236}">
                <a16:creationId xmlns:a16="http://schemas.microsoft.com/office/drawing/2014/main" id="{1AD75861-191A-4428-A45B-19D656835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7438" y="1847850"/>
            <a:ext cx="2032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n-US" altLang="tr-TR" sz="9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 sz="14900"/>
          </a:p>
        </p:txBody>
      </p:sp>
      <p:sp>
        <p:nvSpPr>
          <p:cNvPr id="2077" name="AutoShape 175">
            <a:extLst>
              <a:ext uri="{FF2B5EF4-FFF2-40B4-BE49-F238E27FC236}">
                <a16:creationId xmlns:a16="http://schemas.microsoft.com/office/drawing/2014/main" id="{F33B0BF0-BDC6-4946-BFBC-193D09C7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4400" y="5157788"/>
            <a:ext cx="6226175" cy="13568362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78" name="Rectangle 103">
            <a:extLst>
              <a:ext uri="{FF2B5EF4-FFF2-40B4-BE49-F238E27FC236}">
                <a16:creationId xmlns:a16="http://schemas.microsoft.com/office/drawing/2014/main" id="{3673AA52-8F10-40D9-A0BD-EF076E5F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7438" y="2274888"/>
            <a:ext cx="2032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n-US" altLang="tr-TR" sz="9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/>
          </a:p>
        </p:txBody>
      </p:sp>
      <p:sp>
        <p:nvSpPr>
          <p:cNvPr id="2079" name="Rectangle 104">
            <a:extLst>
              <a:ext uri="{FF2B5EF4-FFF2-40B4-BE49-F238E27FC236}">
                <a16:creationId xmlns:a16="http://schemas.microsoft.com/office/drawing/2014/main" id="{9FF072A5-23A5-430C-8BBB-3E4EA2BFB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7438" y="4206875"/>
            <a:ext cx="2032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057" tIns="43028" rIns="86057" bIns="43028" anchor="ctr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n-US" altLang="tr-TR" sz="9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/>
          </a:p>
        </p:txBody>
      </p:sp>
      <p:sp>
        <p:nvSpPr>
          <p:cNvPr id="2080" name="AutoShape 156">
            <a:extLst>
              <a:ext uri="{FF2B5EF4-FFF2-40B4-BE49-F238E27FC236}">
                <a16:creationId xmlns:a16="http://schemas.microsoft.com/office/drawing/2014/main" id="{4319E8E0-773E-4BCF-A2DF-343CD53E5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4425" y="18948400"/>
            <a:ext cx="5959475" cy="1498600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tr-TR" altLang="tr-TR"/>
              <a:t> </a:t>
            </a:r>
          </a:p>
        </p:txBody>
      </p:sp>
      <p:sp>
        <p:nvSpPr>
          <p:cNvPr id="2081" name="Text Box 157">
            <a:extLst>
              <a:ext uri="{FF2B5EF4-FFF2-40B4-BE49-F238E27FC236}">
                <a16:creationId xmlns:a16="http://schemas.microsoft.com/office/drawing/2014/main" id="{0A678F9C-4177-4304-AC29-0B533B832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4425" y="19100800"/>
            <a:ext cx="595947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5600" b="1">
                <a:solidFill>
                  <a:schemeClr val="bg1"/>
                </a:solidFill>
              </a:rPr>
              <a:t>SONUÇ</a:t>
            </a:r>
            <a:endParaRPr lang="en-US" altLang="tr-TR" sz="5600" b="1">
              <a:solidFill>
                <a:schemeClr val="bg1"/>
              </a:solidFill>
            </a:endParaRPr>
          </a:p>
        </p:txBody>
      </p:sp>
      <p:sp>
        <p:nvSpPr>
          <p:cNvPr id="2082" name="AutoShape 150">
            <a:extLst>
              <a:ext uri="{FF2B5EF4-FFF2-40B4-BE49-F238E27FC236}">
                <a16:creationId xmlns:a16="http://schemas.microsoft.com/office/drawing/2014/main" id="{7619C431-6A8A-4BB1-9D6A-D58C6D1C6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3" y="5184775"/>
            <a:ext cx="8547100" cy="1446213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69423" tIns="84712" rIns="169423" bIns="84712" anchor="ctr"/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83" name="Text Box 151">
            <a:extLst>
              <a:ext uri="{FF2B5EF4-FFF2-40B4-BE49-F238E27FC236}">
                <a16:creationId xmlns:a16="http://schemas.microsoft.com/office/drawing/2014/main" id="{F5D16A09-AEBE-4460-92C6-0FD37EF64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2738" y="5337175"/>
            <a:ext cx="89535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062413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5600" b="1">
                <a:solidFill>
                  <a:schemeClr val="bg1"/>
                </a:solidFill>
              </a:rPr>
              <a:t>Konu Başlığı</a:t>
            </a:r>
            <a:endParaRPr lang="en-US" altLang="tr-TR" sz="5600" b="1">
              <a:solidFill>
                <a:schemeClr val="bg1"/>
              </a:solidFill>
            </a:endParaRPr>
          </a:p>
        </p:txBody>
      </p:sp>
      <p:sp>
        <p:nvSpPr>
          <p:cNvPr id="2084" name="Text Box 170">
            <a:extLst>
              <a:ext uri="{FF2B5EF4-FFF2-40B4-BE49-F238E27FC236}">
                <a16:creationId xmlns:a16="http://schemas.microsoft.com/office/drawing/2014/main" id="{F7346DF1-4A04-471E-8E99-BE92448C5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9775" y="7975600"/>
            <a:ext cx="8478838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tr-TR" altLang="tr-TR" sz="3300"/>
              <a:t>Anlatılmak istenen konu ile ilgili literatürden bilgiler.</a:t>
            </a:r>
          </a:p>
          <a:p>
            <a:pPr algn="just" eaLnBrk="1" hangingPunct="1"/>
            <a:endParaRPr lang="tr-TR" altLang="tr-TR" sz="3300"/>
          </a:p>
          <a:p>
            <a:pPr algn="just" eaLnBrk="1" hangingPunct="1"/>
            <a:r>
              <a:rPr lang="tr-TR" altLang="tr-TR" sz="3300"/>
              <a:t>Resim kullanmak zorunlu değildir.</a:t>
            </a:r>
          </a:p>
        </p:txBody>
      </p:sp>
      <p:sp>
        <p:nvSpPr>
          <p:cNvPr id="2085" name="Text Box 170">
            <a:extLst>
              <a:ext uri="{FF2B5EF4-FFF2-40B4-BE49-F238E27FC236}">
                <a16:creationId xmlns:a16="http://schemas.microsoft.com/office/drawing/2014/main" id="{B93A6423-036E-4585-B67B-DB1046DFF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18238" y="5824538"/>
            <a:ext cx="55514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tr-TR" altLang="tr-TR" sz="3300"/>
              <a:t>Anlatılmak istenen konu ile ilgili literatürden bilgiler.</a:t>
            </a:r>
          </a:p>
        </p:txBody>
      </p:sp>
      <p:sp>
        <p:nvSpPr>
          <p:cNvPr id="2086" name="Text Box 170">
            <a:extLst>
              <a:ext uri="{FF2B5EF4-FFF2-40B4-BE49-F238E27FC236}">
                <a16:creationId xmlns:a16="http://schemas.microsoft.com/office/drawing/2014/main" id="{1DD950B8-477A-49E9-ACCC-7E694BDBA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4600" y="20875625"/>
            <a:ext cx="555148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tr-TR" altLang="tr-TR" sz="3300"/>
              <a:t>Sonuç ile ilgili düşünceler</a:t>
            </a:r>
          </a:p>
        </p:txBody>
      </p:sp>
      <p:sp>
        <p:nvSpPr>
          <p:cNvPr id="2087" name="Text Box 170">
            <a:extLst>
              <a:ext uri="{FF2B5EF4-FFF2-40B4-BE49-F238E27FC236}">
                <a16:creationId xmlns:a16="http://schemas.microsoft.com/office/drawing/2014/main" id="{AD587003-8752-4047-96FA-C37EFAD2E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0963" y="26152475"/>
            <a:ext cx="5551487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396" tIns="84700" rIns="169396" bIns="84700">
            <a:spAutoFit/>
          </a:bodyPr>
          <a:lstStyle>
            <a:lvl1pPr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tr-TR" altLang="tr-TR" sz="3300"/>
              <a:t>Kaynaklar</a:t>
            </a:r>
          </a:p>
        </p:txBody>
      </p:sp>
      <p:pic>
        <p:nvPicPr>
          <p:cNvPr id="2088" name="Picture 95" descr="resim.bmp">
            <a:extLst>
              <a:ext uri="{FF2B5EF4-FFF2-40B4-BE49-F238E27FC236}">
                <a16:creationId xmlns:a16="http://schemas.microsoft.com/office/drawing/2014/main" id="{D01C1645-4610-455B-90F7-D69ADF243D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10774363"/>
            <a:ext cx="6257925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" name="Picture 96" descr="resim.bmp">
            <a:extLst>
              <a:ext uri="{FF2B5EF4-FFF2-40B4-BE49-F238E27FC236}">
                <a16:creationId xmlns:a16="http://schemas.microsoft.com/office/drawing/2014/main" id="{4D85D2CA-BF11-4BF0-9457-E14456DA3F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838" y="26090563"/>
            <a:ext cx="6257925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42 Resim" descr="BUNU KULLAN.jpg">
            <a:extLst>
              <a:ext uri="{FF2B5EF4-FFF2-40B4-BE49-F238E27FC236}">
                <a16:creationId xmlns:a16="http://schemas.microsoft.com/office/drawing/2014/main" id="{E356CE29-5E84-4AD3-8A56-5480817E9A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1096963"/>
            <a:ext cx="29718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1" name="43 Resim" descr="BUNU KULLAN.jpg">
            <a:extLst>
              <a:ext uri="{FF2B5EF4-FFF2-40B4-BE49-F238E27FC236}">
                <a16:creationId xmlns:a16="http://schemas.microsoft.com/office/drawing/2014/main" id="{B57CE1EA-8245-4E3B-9659-F7B086F4EC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3438" y="1096963"/>
            <a:ext cx="29718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74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Times New Roman</vt:lpstr>
      <vt:lpstr>Default Design</vt:lpstr>
      <vt:lpstr>KONU BAŞLIĞI Öğrenci İsmi &amp; Öğrenci İsmi Tıp Fakültesi</vt:lpstr>
    </vt:vector>
  </TitlesOfParts>
  <Company>SciFor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cloudconvert_12</cp:lastModifiedBy>
  <cp:revision>346</cp:revision>
  <dcterms:created xsi:type="dcterms:W3CDTF">2008-07-23T19:29:08Z</dcterms:created>
  <dcterms:modified xsi:type="dcterms:W3CDTF">2023-06-05T08:29:25Z</dcterms:modified>
</cp:coreProperties>
</file>