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r>
            <a:rPr lang="tr-TR" sz="700" dirty="0"/>
            <a:t>BAP biriminin yapılan proje başvurularını periyodik olarak değerlendirmesi </a:t>
          </a: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r>
            <a:rPr lang="tr-TR" sz="700" dirty="0"/>
            <a:t>BAP birimine yapılan başvuruların değerlendirme sonuçlarının ilan edilmesi ve gerekli desteğin sağlanması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r>
            <a:rPr lang="tr-TR" sz="700"/>
            <a:t>Akademisyenlerin geri bildirimleri dikkate alınarak ARGE faaliyetlerinin desteklemelerinde iyileştirmeler yapılması</a:t>
          </a:r>
          <a:endParaRPr lang="tr-TR" sz="7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06651750-BF23-4EBA-A919-10AC7B20E8D9}">
      <dgm:prSet custT="1"/>
      <dgm:spPr/>
      <dgm:t>
        <a:bodyPr/>
        <a:lstStyle/>
        <a:p>
          <a:endParaRPr lang="tr-TR" sz="700" dirty="0"/>
        </a:p>
      </dgm:t>
    </dgm:pt>
    <dgm:pt modelId="{2A15D4EC-E99A-4C2B-8979-8B6BB8B53363}" type="parTrans" cxnId="{8D798904-2856-4990-8A36-B2F7FE03FDC1}">
      <dgm:prSet/>
      <dgm:spPr/>
      <dgm:t>
        <a:bodyPr/>
        <a:lstStyle/>
        <a:p>
          <a:endParaRPr lang="tr-TR"/>
        </a:p>
      </dgm:t>
    </dgm:pt>
    <dgm:pt modelId="{236607E0-FE64-4BEF-9EAC-AC0DB86785D2}" type="sibTrans" cxnId="{8D798904-2856-4990-8A36-B2F7FE03FDC1}">
      <dgm:prSet/>
      <dgm:spPr/>
      <dgm:t>
        <a:bodyPr/>
        <a:lstStyle/>
        <a:p>
          <a:endParaRPr lang="tr-TR"/>
        </a:p>
      </dgm:t>
    </dgm:pt>
    <dgm:pt modelId="{43E66297-6915-4E66-B9D9-61872C56453B}">
      <dgm:prSet custT="1"/>
      <dgm:spPr/>
      <dgm:t>
        <a:bodyPr/>
        <a:lstStyle/>
        <a:p>
          <a:endParaRPr lang="tr-TR" sz="700" dirty="0"/>
        </a:p>
      </dgm:t>
    </dgm:pt>
    <dgm:pt modelId="{3D275162-85A2-4AEC-9E9B-C81C2D65FDE8}" type="parTrans" cxnId="{FE7AF714-3FE0-4D21-B0F1-36E6E45E91D2}">
      <dgm:prSet/>
      <dgm:spPr/>
      <dgm:t>
        <a:bodyPr/>
        <a:lstStyle/>
        <a:p>
          <a:endParaRPr lang="tr-TR"/>
        </a:p>
      </dgm:t>
    </dgm:pt>
    <dgm:pt modelId="{E79B43B0-F3A9-4943-8902-4F47E270F3C6}" type="sibTrans" cxnId="{FE7AF714-3FE0-4D21-B0F1-36E6E45E91D2}">
      <dgm:prSet/>
      <dgm:spPr/>
      <dgm:t>
        <a:bodyPr/>
        <a:lstStyle/>
        <a:p>
          <a:endParaRPr lang="tr-TR"/>
        </a:p>
      </dgm:t>
    </dgm:pt>
    <dgm:pt modelId="{98B39155-F6F9-4D79-A7A8-613A07D0C6B8}">
      <dgm:prSet custT="1"/>
      <dgm:spPr/>
      <dgm:t>
        <a:bodyPr/>
        <a:lstStyle/>
        <a:p>
          <a:endParaRPr lang="tr-TR" sz="700" dirty="0"/>
        </a:p>
      </dgm:t>
    </dgm:pt>
    <dgm:pt modelId="{7D1D82D1-1DF6-464D-A1BD-0F3A15416D56}" type="parTrans" cxnId="{9C6284E5-0CF4-4608-95E4-0DF3CF10091F}">
      <dgm:prSet/>
      <dgm:spPr/>
      <dgm:t>
        <a:bodyPr/>
        <a:lstStyle/>
        <a:p>
          <a:endParaRPr lang="tr-TR"/>
        </a:p>
      </dgm:t>
    </dgm:pt>
    <dgm:pt modelId="{82004E58-B140-448C-A8E7-16685DCBE689}" type="sibTrans" cxnId="{9C6284E5-0CF4-4608-95E4-0DF3CF10091F}">
      <dgm:prSet/>
      <dgm:spPr/>
      <dgm:t>
        <a:bodyPr/>
        <a:lstStyle/>
        <a:p>
          <a:endParaRPr lang="tr-TR"/>
        </a:p>
      </dgm:t>
    </dgm:pt>
    <dgm:pt modelId="{66C313D2-4926-4331-9D56-3414049276A0}">
      <dgm:prSet custT="1"/>
      <dgm:spPr/>
      <dgm:t>
        <a:bodyPr/>
        <a:lstStyle/>
        <a:p>
          <a:endParaRPr lang="tr-TR" sz="700" dirty="0"/>
        </a:p>
      </dgm:t>
    </dgm:pt>
    <dgm:pt modelId="{FFC14680-E464-418C-8D5A-02806EA11F8C}" type="parTrans" cxnId="{D35D0460-73A6-4E01-BD3C-23C07F688EA5}">
      <dgm:prSet/>
      <dgm:spPr/>
      <dgm:t>
        <a:bodyPr/>
        <a:lstStyle/>
        <a:p>
          <a:endParaRPr lang="tr-TR"/>
        </a:p>
      </dgm:t>
    </dgm:pt>
    <dgm:pt modelId="{DB66BFF6-1608-4221-81E4-6FBAAF8BE9A9}" type="sibTrans" cxnId="{D35D0460-73A6-4E01-BD3C-23C07F688EA5}">
      <dgm:prSet/>
      <dgm:spPr/>
      <dgm:t>
        <a:bodyPr/>
        <a:lstStyle/>
        <a:p>
          <a:endParaRPr lang="tr-TR"/>
        </a:p>
      </dgm:t>
    </dgm:pt>
    <dgm:pt modelId="{C29A5292-C2A9-4E46-8E99-DA396126AA6F}">
      <dgm:prSet custT="1"/>
      <dgm:spPr/>
      <dgm:t>
        <a:bodyPr/>
        <a:lstStyle/>
        <a:p>
          <a:r>
            <a:rPr lang="tr-TR" sz="700" dirty="0"/>
            <a:t>BAP birimi tarafından desteklenen projelerin periyodik raporlandırmalarla takip edilmesi</a:t>
          </a:r>
        </a:p>
      </dgm:t>
    </dgm:pt>
    <dgm:pt modelId="{8AF1C5E4-F7D1-4AE7-A112-795FDD789304}" type="parTrans" cxnId="{E6C56BA2-41A5-4454-BDB9-D447A67F9084}">
      <dgm:prSet/>
      <dgm:spPr/>
      <dgm:t>
        <a:bodyPr/>
        <a:lstStyle/>
        <a:p>
          <a:endParaRPr lang="tr-TR"/>
        </a:p>
      </dgm:t>
    </dgm:pt>
    <dgm:pt modelId="{4D564AB1-5668-402C-9E69-5C5C65B00AA0}" type="sibTrans" cxnId="{E6C56BA2-41A5-4454-BDB9-D447A67F9084}">
      <dgm:prSet/>
      <dgm:spPr/>
      <dgm:t>
        <a:bodyPr/>
        <a:lstStyle/>
        <a:p>
          <a:endParaRPr lang="tr-TR"/>
        </a:p>
      </dgm:t>
    </dgm:pt>
    <dgm:pt modelId="{C150DD15-45D3-4B2C-B756-4249BBEFAED5}">
      <dgm:prSet custT="1"/>
      <dgm:spPr/>
      <dgm:t>
        <a:bodyPr/>
        <a:lstStyle/>
        <a:p>
          <a:endParaRPr lang="tr-TR" sz="700" dirty="0"/>
        </a:p>
      </dgm:t>
    </dgm:pt>
    <dgm:pt modelId="{1AA9C27A-B5EE-4EFD-946B-19AF1269CCBB}" type="parTrans" cxnId="{94FBF3E4-8140-4F3B-8892-222EA737876A}">
      <dgm:prSet/>
      <dgm:spPr/>
      <dgm:t>
        <a:bodyPr/>
        <a:lstStyle/>
        <a:p>
          <a:endParaRPr lang="tr-TR"/>
        </a:p>
      </dgm:t>
    </dgm:pt>
    <dgm:pt modelId="{1BC9313A-3D4E-4C4D-8EEC-D52A7756931F}" type="sibTrans" cxnId="{94FBF3E4-8140-4F3B-8892-222EA737876A}">
      <dgm:prSet/>
      <dgm:spPr/>
      <dgm:t>
        <a:bodyPr/>
        <a:lstStyle/>
        <a:p>
          <a:endParaRPr lang="tr-TR"/>
        </a:p>
      </dgm:t>
    </dgm:pt>
    <dgm:pt modelId="{469A9D1A-4C23-4E67-A0C1-553AE55666FD}">
      <dgm:prSet custT="1"/>
      <dgm:spPr/>
      <dgm:t>
        <a:bodyPr/>
        <a:lstStyle/>
        <a:p>
          <a:r>
            <a:rPr lang="tr-TR" sz="700" dirty="0"/>
            <a:t>Erasmus personel hareketliliği ile yapılacak olan uluslararası iş birlikli projelerin önünün açılması</a:t>
          </a:r>
        </a:p>
      </dgm:t>
    </dgm:pt>
    <dgm:pt modelId="{0F49E3FA-AB61-4C55-AD15-19CA621F610F}" type="parTrans" cxnId="{609EFD29-3665-4996-83F0-8F9BE4E34569}">
      <dgm:prSet/>
      <dgm:spPr/>
      <dgm:t>
        <a:bodyPr/>
        <a:lstStyle/>
        <a:p>
          <a:endParaRPr lang="tr-TR"/>
        </a:p>
      </dgm:t>
    </dgm:pt>
    <dgm:pt modelId="{0492991D-66B1-4C5D-84F5-885A59135847}" type="sibTrans" cxnId="{609EFD29-3665-4996-83F0-8F9BE4E34569}">
      <dgm:prSet/>
      <dgm:spPr/>
      <dgm:t>
        <a:bodyPr/>
        <a:lstStyle/>
        <a:p>
          <a:endParaRPr lang="tr-TR"/>
        </a:p>
      </dgm:t>
    </dgm:pt>
    <dgm:pt modelId="{F4AB7C5A-EEB2-4E73-9DA1-9B197F8E4E7C}">
      <dgm:prSet custT="1"/>
      <dgm:spPr/>
      <dgm:t>
        <a:bodyPr/>
        <a:lstStyle/>
        <a:p>
          <a:r>
            <a:rPr lang="tr-TR" sz="700" dirty="0"/>
            <a:t>Akademisyenlerin kurum dışı ARGE fonlarına başvuru yapması ve bazı projelerde öğrencilerin de sürece dahil edilmesi </a:t>
          </a:r>
        </a:p>
      </dgm:t>
    </dgm:pt>
    <dgm:pt modelId="{B50DBF4E-E86A-4A49-A7D8-188B320F08BB}" type="parTrans" cxnId="{3E81F577-559E-4711-B7F7-9ABF1B4ED278}">
      <dgm:prSet/>
      <dgm:spPr/>
      <dgm:t>
        <a:bodyPr/>
        <a:lstStyle/>
        <a:p>
          <a:endParaRPr lang="tr-TR"/>
        </a:p>
      </dgm:t>
    </dgm:pt>
    <dgm:pt modelId="{7D3995F0-FEE0-4F60-96A8-6BCA7E1A161C}" type="sibTrans" cxnId="{3E81F577-559E-4711-B7F7-9ABF1B4ED278}">
      <dgm:prSet/>
      <dgm:spPr/>
      <dgm:t>
        <a:bodyPr/>
        <a:lstStyle/>
        <a:p>
          <a:endParaRPr lang="tr-TR"/>
        </a:p>
      </dgm:t>
    </dgm:pt>
    <dgm:pt modelId="{FB2C8447-9927-466B-96E1-731E7857E4F7}">
      <dgm:prSet custT="1"/>
      <dgm:spPr/>
      <dgm:t>
        <a:bodyPr/>
        <a:lstStyle/>
        <a:p>
          <a:r>
            <a:rPr lang="tr-TR" sz="700" dirty="0"/>
            <a:t>Akademik Teşvik ve Performans Değerlendirme kurulunun değerlendirmeleri ile yapılan çalışmaların teşvik edilmesi</a:t>
          </a:r>
        </a:p>
      </dgm:t>
    </dgm:pt>
    <dgm:pt modelId="{E01DE4AE-7D48-4803-A44E-ED0A57B749E3}" type="parTrans" cxnId="{F7434D0D-0B7C-4FD3-8A8C-E66959428683}">
      <dgm:prSet/>
      <dgm:spPr/>
      <dgm:t>
        <a:bodyPr/>
        <a:lstStyle/>
        <a:p>
          <a:endParaRPr lang="tr-TR"/>
        </a:p>
      </dgm:t>
    </dgm:pt>
    <dgm:pt modelId="{9236E66E-B700-4AF6-AD87-1286756A339B}" type="sibTrans" cxnId="{F7434D0D-0B7C-4FD3-8A8C-E66959428683}">
      <dgm:prSet/>
      <dgm:spPr/>
      <dgm:t>
        <a:bodyPr/>
        <a:lstStyle/>
        <a:p>
          <a:endParaRPr lang="tr-TR"/>
        </a:p>
      </dgm:t>
    </dgm:pt>
    <dgm:pt modelId="{B01E728E-83E0-4B78-B69E-270CC14E5FFD}">
      <dgm:prSet custT="1"/>
      <dgm:spPr/>
      <dgm:t>
        <a:bodyPr/>
        <a:lstStyle/>
        <a:p>
          <a:endParaRPr lang="tr-TR" sz="700" dirty="0"/>
        </a:p>
      </dgm:t>
    </dgm:pt>
    <dgm:pt modelId="{5E530301-D034-4747-B99D-7DAEECF40183}" type="parTrans" cxnId="{FD170692-3E54-46CF-935B-721D275CE37F}">
      <dgm:prSet/>
      <dgm:spPr/>
      <dgm:t>
        <a:bodyPr/>
        <a:lstStyle/>
        <a:p>
          <a:endParaRPr lang="tr-TR"/>
        </a:p>
      </dgm:t>
    </dgm:pt>
    <dgm:pt modelId="{402301DE-8261-4BA5-BADB-91838306F35E}" type="sibTrans" cxnId="{FD170692-3E54-46CF-935B-721D275CE37F}">
      <dgm:prSet/>
      <dgm:spPr/>
      <dgm:t>
        <a:bodyPr/>
        <a:lstStyle/>
        <a:p>
          <a:endParaRPr lang="tr-TR"/>
        </a:p>
      </dgm:t>
    </dgm:pt>
    <dgm:pt modelId="{E6935FD9-F58F-4940-9D45-684C2FCA2E6B}">
      <dgm:prSet custT="1"/>
      <dgm:spPr/>
      <dgm:t>
        <a:bodyPr/>
        <a:lstStyle/>
        <a:p>
          <a:r>
            <a:rPr lang="tr-TR" sz="700" dirty="0"/>
            <a:t>Erasmus personel hareketliliği kapsamında akademik personele gerekli desteğin sağlanması</a:t>
          </a:r>
        </a:p>
      </dgm:t>
    </dgm:pt>
    <dgm:pt modelId="{5B966716-4B29-4E69-8117-12EDF7F87BAF}" type="parTrans" cxnId="{5B5C59F0-AA2F-4BAD-A3C8-B8394C252C66}">
      <dgm:prSet/>
      <dgm:spPr/>
      <dgm:t>
        <a:bodyPr/>
        <a:lstStyle/>
        <a:p>
          <a:endParaRPr lang="tr-TR"/>
        </a:p>
      </dgm:t>
    </dgm:pt>
    <dgm:pt modelId="{026D1CC8-EE7C-4051-9783-5760594B545A}" type="sibTrans" cxnId="{5B5C59F0-AA2F-4BAD-A3C8-B8394C252C66}">
      <dgm:prSet/>
      <dgm:spPr/>
      <dgm:t>
        <a:bodyPr/>
        <a:lstStyle/>
        <a:p>
          <a:endParaRPr lang="tr-TR"/>
        </a:p>
      </dgm:t>
    </dgm:pt>
    <dgm:pt modelId="{E1E8983E-9743-4ED6-8ACA-469407CBF4A1}">
      <dgm:prSet custT="1"/>
      <dgm:spPr/>
      <dgm:t>
        <a:bodyPr/>
        <a:lstStyle/>
        <a:p>
          <a:r>
            <a:rPr lang="tr-TR" sz="700" dirty="0"/>
            <a:t>Akademisyenlerin kurum dışı ARGE fonlarına başvurularının kurum tarafından desteklenmesi</a:t>
          </a:r>
        </a:p>
      </dgm:t>
    </dgm:pt>
    <dgm:pt modelId="{DBB92CE8-3E44-4E37-A74F-59C325E4D39D}" type="parTrans" cxnId="{C6A5646F-EACC-4CCD-A5DE-29DD35B03B42}">
      <dgm:prSet/>
      <dgm:spPr/>
      <dgm:t>
        <a:bodyPr/>
        <a:lstStyle/>
        <a:p>
          <a:endParaRPr lang="tr-TR"/>
        </a:p>
      </dgm:t>
    </dgm:pt>
    <dgm:pt modelId="{6E810936-6458-44AE-9F26-831B7965C618}" type="sibTrans" cxnId="{C6A5646F-EACC-4CCD-A5DE-29DD35B03B42}">
      <dgm:prSet/>
      <dgm:spPr/>
      <dgm:t>
        <a:bodyPr/>
        <a:lstStyle/>
        <a:p>
          <a:endParaRPr lang="tr-TR"/>
        </a:p>
      </dgm:t>
    </dgm:pt>
    <dgm:pt modelId="{B8213E28-8B29-42E6-8A50-6CB6709B98F4}">
      <dgm:prSet custT="1"/>
      <dgm:spPr/>
      <dgm:t>
        <a:bodyPr/>
        <a:lstStyle/>
        <a:p>
          <a:r>
            <a:rPr lang="tr-TR" sz="700" dirty="0"/>
            <a:t>Akademik Teşvik ve Performans Değerlendirme kurulunun değerlendirmeleri sonucu teşvik edilmesi planlanan personele gerekli desteğin sağlanması</a:t>
          </a:r>
        </a:p>
      </dgm:t>
    </dgm:pt>
    <dgm:pt modelId="{12EDAC43-7F1B-47AD-A4D0-350C45CBAFA1}" type="parTrans" cxnId="{707C8917-2136-4EED-BE54-5FF6EC23BE15}">
      <dgm:prSet/>
      <dgm:spPr/>
      <dgm:t>
        <a:bodyPr/>
        <a:lstStyle/>
        <a:p>
          <a:endParaRPr lang="tr-TR"/>
        </a:p>
      </dgm:t>
    </dgm:pt>
    <dgm:pt modelId="{8A782123-7A6E-4671-B399-21736ACF8BB8}" type="sibTrans" cxnId="{707C8917-2136-4EED-BE54-5FF6EC23BE15}">
      <dgm:prSet/>
      <dgm:spPr/>
      <dgm:t>
        <a:bodyPr/>
        <a:lstStyle/>
        <a:p>
          <a:endParaRPr lang="tr-TR"/>
        </a:p>
      </dgm:t>
    </dgm:pt>
    <dgm:pt modelId="{77614AC6-269D-46BC-938A-FF2F7A76B428}">
      <dgm:prSet custT="1"/>
      <dgm:spPr/>
      <dgm:t>
        <a:bodyPr/>
        <a:lstStyle/>
        <a:p>
          <a:endParaRPr lang="tr-TR" sz="700" dirty="0"/>
        </a:p>
      </dgm:t>
    </dgm:pt>
    <dgm:pt modelId="{97111726-4398-40E5-B251-70E11169F26A}" type="parTrans" cxnId="{070D1C8A-250F-46CE-9814-4C04404D3AD6}">
      <dgm:prSet/>
      <dgm:spPr/>
      <dgm:t>
        <a:bodyPr/>
        <a:lstStyle/>
        <a:p>
          <a:endParaRPr lang="tr-TR"/>
        </a:p>
      </dgm:t>
    </dgm:pt>
    <dgm:pt modelId="{6CC5819D-FEA1-4F82-8C28-B5EBA93C3223}" type="sibTrans" cxnId="{070D1C8A-250F-46CE-9814-4C04404D3AD6}">
      <dgm:prSet/>
      <dgm:spPr/>
      <dgm:t>
        <a:bodyPr/>
        <a:lstStyle/>
        <a:p>
          <a:endParaRPr lang="tr-TR"/>
        </a:p>
      </dgm:t>
    </dgm:pt>
    <dgm:pt modelId="{9017AC08-B0B0-4924-B3BF-4C4346B09510}">
      <dgm:prSet custT="1"/>
      <dgm:spPr/>
      <dgm:t>
        <a:bodyPr/>
        <a:lstStyle/>
        <a:p>
          <a:r>
            <a:rPr lang="tr-TR" sz="700" dirty="0"/>
            <a:t>Erasmus personel hareketliliği ile yurtdışına çıkan personelin faaliyetlerinin kontrol edilmesi</a:t>
          </a:r>
        </a:p>
      </dgm:t>
    </dgm:pt>
    <dgm:pt modelId="{DD217DD3-AF1D-44AC-9688-220002007E18}" type="parTrans" cxnId="{ECF7311E-E58D-4E02-90B1-8256153C3BF7}">
      <dgm:prSet/>
      <dgm:spPr/>
      <dgm:t>
        <a:bodyPr/>
        <a:lstStyle/>
        <a:p>
          <a:endParaRPr lang="tr-TR"/>
        </a:p>
      </dgm:t>
    </dgm:pt>
    <dgm:pt modelId="{55634DCC-47D1-487D-8421-BCEFBD9E14A1}" type="sibTrans" cxnId="{ECF7311E-E58D-4E02-90B1-8256153C3BF7}">
      <dgm:prSet/>
      <dgm:spPr/>
      <dgm:t>
        <a:bodyPr/>
        <a:lstStyle/>
        <a:p>
          <a:endParaRPr lang="tr-TR"/>
        </a:p>
      </dgm:t>
    </dgm:pt>
    <dgm:pt modelId="{483D77F6-9DBC-4B7D-ABA7-3C3FFE6FF084}">
      <dgm:prSet custT="1"/>
      <dgm:spPr/>
      <dgm:t>
        <a:bodyPr/>
        <a:lstStyle/>
        <a:p>
          <a:r>
            <a:rPr lang="tr-TR" sz="700" dirty="0"/>
            <a:t>Kurum dışı ARGE fonları ile desteklenen projelerin </a:t>
          </a:r>
        </a:p>
      </dgm:t>
    </dgm:pt>
    <dgm:pt modelId="{9B5F64EA-70A1-487E-882E-C1E61CE3B92A}" type="parTrans" cxnId="{71B0E944-A04B-4DDF-A65A-F37329ACB5AE}">
      <dgm:prSet/>
      <dgm:spPr/>
      <dgm:t>
        <a:bodyPr/>
        <a:lstStyle/>
        <a:p>
          <a:endParaRPr lang="tr-TR"/>
        </a:p>
      </dgm:t>
    </dgm:pt>
    <dgm:pt modelId="{A98B360F-DFCF-445B-8268-ED352DC071DA}" type="sibTrans" cxnId="{71B0E944-A04B-4DDF-A65A-F37329ACB5AE}">
      <dgm:prSet/>
      <dgm:spPr/>
      <dgm:t>
        <a:bodyPr/>
        <a:lstStyle/>
        <a:p>
          <a:endParaRPr lang="tr-TR"/>
        </a:p>
      </dgm:t>
    </dgm:pt>
    <dgm:pt modelId="{6667C88C-76BF-4BF6-919C-360CC93C5C66}">
      <dgm:prSet custT="1"/>
      <dgm:spPr/>
      <dgm:t>
        <a:bodyPr/>
        <a:lstStyle/>
        <a:p>
          <a:r>
            <a:rPr lang="tr-TR" sz="700" dirty="0"/>
            <a:t>Akademisyenlerin yıl içinde yürüttükleri proje ve ARGE faaliyetlerinin raporlarının kontrol edilmesi</a:t>
          </a:r>
        </a:p>
      </dgm:t>
    </dgm:pt>
    <dgm:pt modelId="{812EF070-544F-4E54-9395-033949E57D1F}" type="parTrans" cxnId="{0A63283A-8D22-44E1-9CE5-4A28B8D57426}">
      <dgm:prSet/>
      <dgm:spPr/>
      <dgm:t>
        <a:bodyPr/>
        <a:lstStyle/>
        <a:p>
          <a:endParaRPr lang="tr-TR"/>
        </a:p>
      </dgm:t>
    </dgm:pt>
    <dgm:pt modelId="{B61E8511-A34E-426C-99DA-A248CFA12012}" type="sibTrans" cxnId="{0A63283A-8D22-44E1-9CE5-4A28B8D57426}">
      <dgm:prSet/>
      <dgm:spPr/>
      <dgm:t>
        <a:bodyPr/>
        <a:lstStyle/>
        <a:p>
          <a:endParaRPr lang="tr-TR"/>
        </a:p>
      </dgm:t>
    </dgm:pt>
    <dgm:pt modelId="{5349BD03-0A93-4B88-BB0D-FC5EAC8BB89B}">
      <dgm:prSet custT="1"/>
      <dgm:spPr/>
      <dgm:t>
        <a:bodyPr/>
        <a:lstStyle/>
        <a:p>
          <a:endParaRPr lang="tr-TR" sz="700" dirty="0"/>
        </a:p>
      </dgm:t>
    </dgm:pt>
    <dgm:pt modelId="{113CDEB1-7C30-4A66-B9CE-71E2F14C27CF}" type="parTrans" cxnId="{EBB2092C-96F7-4975-996D-2B41FE1C5952}">
      <dgm:prSet/>
      <dgm:spPr/>
      <dgm:t>
        <a:bodyPr/>
        <a:lstStyle/>
        <a:p>
          <a:endParaRPr lang="tr-TR"/>
        </a:p>
      </dgm:t>
    </dgm:pt>
    <dgm:pt modelId="{F7CA57A7-6FFD-4C22-9D05-75F3C00A14EF}" type="sibTrans" cxnId="{EBB2092C-96F7-4975-996D-2B41FE1C5952}">
      <dgm:prSet/>
      <dgm:spPr/>
      <dgm:t>
        <a:bodyPr/>
        <a:lstStyle/>
        <a:p>
          <a:endParaRPr lang="tr-TR"/>
        </a:p>
      </dgm:t>
    </dgm:pt>
    <dgm:pt modelId="{DD919AE8-740B-4416-8040-F7C952921855}">
      <dgm:prSet custT="1"/>
      <dgm:spPr/>
      <dgm:t>
        <a:bodyPr/>
        <a:lstStyle/>
        <a:p>
          <a:r>
            <a:rPr lang="tr-TR" sz="700" dirty="0"/>
            <a:t>BAP biriminde proje destekleme süreçleri ile ilgili güncelleme ve iyileştirmelerin yapılması</a:t>
          </a:r>
        </a:p>
      </dgm:t>
    </dgm:pt>
    <dgm:pt modelId="{6A7004C4-3F4D-4826-A8AB-3FD9C7ABF3BA}" type="parTrans" cxnId="{7B1D5C2F-B9E7-4CC1-93DB-75E011E07215}">
      <dgm:prSet/>
      <dgm:spPr/>
      <dgm:t>
        <a:bodyPr/>
        <a:lstStyle/>
        <a:p>
          <a:endParaRPr lang="tr-TR"/>
        </a:p>
      </dgm:t>
    </dgm:pt>
    <dgm:pt modelId="{AD91F3C8-199C-4ED3-947E-EDA95E2BF844}" type="sibTrans" cxnId="{7B1D5C2F-B9E7-4CC1-93DB-75E011E07215}">
      <dgm:prSet/>
      <dgm:spPr/>
      <dgm:t>
        <a:bodyPr/>
        <a:lstStyle/>
        <a:p>
          <a:endParaRPr lang="tr-TR"/>
        </a:p>
      </dgm:t>
    </dgm:pt>
    <dgm:pt modelId="{0A1B3D5C-28C5-4487-86E8-2156E769C6F9}">
      <dgm:prSet custT="1"/>
      <dgm:spPr/>
      <dgm:t>
        <a:bodyPr/>
        <a:lstStyle/>
        <a:p>
          <a:r>
            <a:rPr lang="tr-TR" sz="700" dirty="0"/>
            <a:t>Akademik Performans Göstergelerinin değerlendirilerek güncellenmesi</a:t>
          </a:r>
        </a:p>
      </dgm:t>
    </dgm:pt>
    <dgm:pt modelId="{630447AF-B5C0-4782-89E7-664454AFB0A0}" type="parTrans" cxnId="{782B3599-C085-44B8-B8BE-C8739277822F}">
      <dgm:prSet/>
      <dgm:spPr/>
      <dgm:t>
        <a:bodyPr/>
        <a:lstStyle/>
        <a:p>
          <a:endParaRPr lang="tr-TR"/>
        </a:p>
      </dgm:t>
    </dgm:pt>
    <dgm:pt modelId="{D64BF6DF-BAC4-467B-9B33-816794BCBB9A}" type="sibTrans" cxnId="{782B3599-C085-44B8-B8BE-C8739277822F}">
      <dgm:prSet/>
      <dgm:spPr/>
      <dgm:t>
        <a:bodyPr/>
        <a:lstStyle/>
        <a:p>
          <a:endParaRPr lang="tr-TR"/>
        </a:p>
      </dgm:t>
    </dgm:pt>
    <dgm:pt modelId="{86139897-314A-4D0D-97BB-C8422234B85F}">
      <dgm:prSet custT="1"/>
      <dgm:spPr/>
      <dgm:t>
        <a:bodyPr/>
        <a:lstStyle/>
        <a:p>
          <a:endParaRPr lang="tr-TR" sz="700" dirty="0"/>
        </a:p>
      </dgm:t>
    </dgm:pt>
    <dgm:pt modelId="{D3CE603A-4480-4EEA-97E9-A2E513C14E7B}" type="parTrans" cxnId="{AB4430D3-9F49-48DC-BC9C-E00B0658E310}">
      <dgm:prSet/>
      <dgm:spPr/>
      <dgm:t>
        <a:bodyPr/>
        <a:lstStyle/>
        <a:p>
          <a:endParaRPr lang="tr-TR"/>
        </a:p>
      </dgm:t>
    </dgm:pt>
    <dgm:pt modelId="{82BD99F6-8BAE-478F-BA4E-F48FE2E0F8C7}" type="sibTrans" cxnId="{AB4430D3-9F49-48DC-BC9C-E00B0658E310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8D798904-2856-4990-8A36-B2F7FE03FDC1}" srcId="{44BD4AC0-1024-45D3-AE6E-70AE9AB68832}" destId="{06651750-BF23-4EBA-A919-10AC7B20E8D9}" srcOrd="6" destOrd="0" parTransId="{2A15D4EC-E99A-4C2B-8979-8B6BB8B53363}" sibTransId="{236607E0-FE64-4BEF-9EAC-AC0DB86785D2}"/>
    <dgm:cxn modelId="{6FD3FF04-7FAD-4B00-ADD6-CFD631493615}" type="presOf" srcId="{FB2C8447-9927-466B-96E1-731E7857E4F7}" destId="{AEF4198B-4774-4D33-A731-8CBCA8DF6F69}" srcOrd="1" destOrd="3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1A90580C-EE11-4818-A68D-622176E7DA12}" type="presOf" srcId="{86139897-314A-4D0D-97BB-C8422234B85F}" destId="{F7C7EAC3-5DEB-4BF7-941D-EE98074AE8AE}" srcOrd="1" destOrd="3" presId="urn:microsoft.com/office/officeart/2005/8/layout/cycle4"/>
    <dgm:cxn modelId="{637E310D-4BED-4956-8D9C-F8E31F2FC01A}" type="presOf" srcId="{469A9D1A-4C23-4E67-A0C1-553AE55666FD}" destId="{1DE89986-AAC5-42FC-BDD2-2E8DE6867064}" srcOrd="0" destOrd="1" presId="urn:microsoft.com/office/officeart/2005/8/layout/cycle4"/>
    <dgm:cxn modelId="{F7434D0D-0B7C-4FD3-8A8C-E66959428683}" srcId="{08B8C4EC-B7CD-4979-A956-94E548CCE2AA}" destId="{FB2C8447-9927-466B-96E1-731E7857E4F7}" srcOrd="3" destOrd="0" parTransId="{E01DE4AE-7D48-4803-A44E-ED0A57B749E3}" sibTransId="{9236E66E-B700-4AF6-AD87-1286756A339B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F6162D14-733A-4F13-B3C6-349BB97165C8}" type="presOf" srcId="{DD919AE8-740B-4416-8040-F7C952921855}" destId="{F7C7EAC3-5DEB-4BF7-941D-EE98074AE8AE}" srcOrd="1" destOrd="1" presId="urn:microsoft.com/office/officeart/2005/8/layout/cycle4"/>
    <dgm:cxn modelId="{FE7AF714-3FE0-4D21-B0F1-36E6E45E91D2}" srcId="{8B344E89-95C5-4C6F-A444-2EDEBB0AFC2F}" destId="{43E66297-6915-4E66-B9D9-61872C56453B}" srcOrd="5" destOrd="0" parTransId="{3D275162-85A2-4AEC-9E9B-C81C2D65FDE8}" sibTransId="{E79B43B0-F3A9-4943-8902-4F47E270F3C6}"/>
    <dgm:cxn modelId="{707C8917-2136-4EED-BE54-5FF6EC23BE15}" srcId="{44BD4AC0-1024-45D3-AE6E-70AE9AB68832}" destId="{B8213E28-8B29-42E6-8A50-6CB6709B98F4}" srcOrd="3" destOrd="0" parTransId="{12EDAC43-7F1B-47AD-A4D0-350C45CBAFA1}" sibTransId="{8A782123-7A6E-4671-B399-21736ACF8BB8}"/>
    <dgm:cxn modelId="{ECF7311E-E58D-4E02-90B1-8256153C3BF7}" srcId="{8B344E89-95C5-4C6F-A444-2EDEBB0AFC2F}" destId="{9017AC08-B0B0-4924-B3BF-4C4346B09510}" srcOrd="1" destOrd="0" parTransId="{DD217DD3-AF1D-44AC-9688-220002007E18}" sibTransId="{55634DCC-47D1-487D-8421-BCEFBD9E14A1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9173FF24-659B-4CED-8BE3-88D67740BC12}" type="presOf" srcId="{86139897-314A-4D0D-97BB-C8422234B85F}" destId="{AC8EC65D-00CB-40C2-ACA3-CD7A91B729C8}" srcOrd="0" destOrd="3" presId="urn:microsoft.com/office/officeart/2005/8/layout/cycle4"/>
    <dgm:cxn modelId="{928A9125-FB3B-4762-BFDE-5ECE8CAE0ECD}" type="presOf" srcId="{469A9D1A-4C23-4E67-A0C1-553AE55666FD}" destId="{AEF4198B-4774-4D33-A731-8CBCA8DF6F69}" srcOrd="1" destOrd="1" presId="urn:microsoft.com/office/officeart/2005/8/layout/cycle4"/>
    <dgm:cxn modelId="{4659EE27-046B-4DF3-9421-7664953B0BA2}" type="presOf" srcId="{C29A5292-C2A9-4E46-8E99-DA396126AA6F}" destId="{2ECFF366-3DCD-4445-A0BF-E681AA2637BF}" srcOrd="0" destOrd="0" presId="urn:microsoft.com/office/officeart/2005/8/layout/cycle4"/>
    <dgm:cxn modelId="{0E7EA429-5B32-4283-A7FC-26C9E0831DE5}" type="presOf" srcId="{E1E8983E-9743-4ED6-8ACA-469407CBF4A1}" destId="{7B1EEC8E-DFDB-4767-9992-F50EDD4951F7}" srcOrd="0" destOrd="2" presId="urn:microsoft.com/office/officeart/2005/8/layout/cycle4"/>
    <dgm:cxn modelId="{609EFD29-3665-4996-83F0-8F9BE4E34569}" srcId="{08B8C4EC-B7CD-4979-A956-94E548CCE2AA}" destId="{469A9D1A-4C23-4E67-A0C1-553AE55666FD}" srcOrd="1" destOrd="0" parTransId="{0F49E3FA-AB61-4C55-AD15-19CA621F610F}" sibTransId="{0492991D-66B1-4C5D-84F5-885A59135847}"/>
    <dgm:cxn modelId="{EBB2092C-96F7-4975-996D-2B41FE1C5952}" srcId="{8B344E89-95C5-4C6F-A444-2EDEBB0AFC2F}" destId="{5349BD03-0A93-4B88-BB0D-FC5EAC8BB89B}" srcOrd="4" destOrd="0" parTransId="{113CDEB1-7C30-4A66-B9CE-71E2F14C27CF}" sibTransId="{F7CA57A7-6FFD-4C22-9D05-75F3C00A14EF}"/>
    <dgm:cxn modelId="{2C831C2D-B46E-4BF8-A0BF-AED3221FA211}" type="presOf" srcId="{43E66297-6915-4E66-B9D9-61872C56453B}" destId="{2ECFF366-3DCD-4445-A0BF-E681AA2637BF}" srcOrd="0" destOrd="5" presId="urn:microsoft.com/office/officeart/2005/8/layout/cycle4"/>
    <dgm:cxn modelId="{EBC4942D-5D7F-4E52-89CB-443C2F95D218}" type="presOf" srcId="{B8213E28-8B29-42E6-8A50-6CB6709B98F4}" destId="{3697C8B3-BF7E-46ED-A4D3-4E32A9540A4C}" srcOrd="1" destOrd="3" presId="urn:microsoft.com/office/officeart/2005/8/layout/cycle4"/>
    <dgm:cxn modelId="{7B1D5C2F-B9E7-4CC1-93DB-75E011E07215}" srcId="{91D09109-2420-4AA8-A9B2-39466C773A4C}" destId="{DD919AE8-740B-4416-8040-F7C952921855}" srcOrd="1" destOrd="0" parTransId="{6A7004C4-3F4D-4826-A8AB-3FD9C7ABF3BA}" sibTransId="{AD91F3C8-199C-4ED3-947E-EDA95E2BF844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B2104234-A4D0-4610-AF56-46940DB3FF49}" type="presOf" srcId="{0A1B3D5C-28C5-4487-86E8-2156E769C6F9}" destId="{AC8EC65D-00CB-40C2-ACA3-CD7A91B729C8}" srcOrd="0" destOrd="2" presId="urn:microsoft.com/office/officeart/2005/8/layout/cycle4"/>
    <dgm:cxn modelId="{F2BB9634-8111-47F0-A4DF-258AC166FD10}" type="presOf" srcId="{0A1B3D5C-28C5-4487-86E8-2156E769C6F9}" destId="{F7C7EAC3-5DEB-4BF7-941D-EE98074AE8AE}" srcOrd="1" destOrd="2" presId="urn:microsoft.com/office/officeart/2005/8/layout/cycle4"/>
    <dgm:cxn modelId="{D393D536-B86F-4298-ADFC-E4FEFE51339C}" type="presOf" srcId="{DD919AE8-740B-4416-8040-F7C952921855}" destId="{AC8EC65D-00CB-40C2-ACA3-CD7A91B729C8}" srcOrd="0" destOrd="1" presId="urn:microsoft.com/office/officeart/2005/8/layout/cycle4"/>
    <dgm:cxn modelId="{0A63283A-8D22-44E1-9CE5-4A28B8D57426}" srcId="{8B344E89-95C5-4C6F-A444-2EDEBB0AFC2F}" destId="{6667C88C-76BF-4BF6-919C-360CC93C5C66}" srcOrd="3" destOrd="0" parTransId="{812EF070-544F-4E54-9395-033949E57D1F}" sibTransId="{B61E8511-A34E-426C-99DA-A248CFA12012}"/>
    <dgm:cxn modelId="{1CEBBF3D-57E5-4512-B56C-51C81FE1B8A7}" type="presOf" srcId="{9017AC08-B0B0-4924-B3BF-4C4346B09510}" destId="{2ECFF366-3DCD-4445-A0BF-E681AA2637BF}" srcOrd="0" destOrd="1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7B02695E-E0BB-4A0B-A54C-583469E34F1E}" type="presOf" srcId="{C150DD15-45D3-4B2C-B756-4249BBEFAED5}" destId="{AC8EC65D-00CB-40C2-ACA3-CD7A91B729C8}" srcOrd="0" destOrd="4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D35D0460-73A6-4E01-BD3C-23C07F688EA5}" srcId="{44BD4AC0-1024-45D3-AE6E-70AE9AB68832}" destId="{66C313D2-4926-4331-9D56-3414049276A0}" srcOrd="5" destOrd="0" parTransId="{FFC14680-E464-418C-8D5A-02806EA11F8C}" sibTransId="{DB66BFF6-1608-4221-81E4-6FBAAF8BE9A9}"/>
    <dgm:cxn modelId="{EBE25860-67F4-4F78-864D-D4D298172C8A}" type="presOf" srcId="{6667C88C-76BF-4BF6-919C-360CC93C5C66}" destId="{D7F9769D-E1F7-457A-9EEB-1C88D3A41933}" srcOrd="1" destOrd="3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0A24DA62-7CCA-4088-8643-E51C2E7FFC98}" type="presOf" srcId="{66C313D2-4926-4331-9D56-3414049276A0}" destId="{7B1EEC8E-DFDB-4767-9992-F50EDD4951F7}" srcOrd="0" destOrd="5" presId="urn:microsoft.com/office/officeart/2005/8/layout/cycle4"/>
    <dgm:cxn modelId="{71B0E944-A04B-4DDF-A65A-F37329ACB5AE}" srcId="{8B344E89-95C5-4C6F-A444-2EDEBB0AFC2F}" destId="{483D77F6-9DBC-4B7D-ABA7-3C3FFE6FF084}" srcOrd="2" destOrd="0" parTransId="{9B5F64EA-70A1-487E-882E-C1E61CE3B92A}" sibTransId="{A98B360F-DFCF-445B-8268-ED352DC071DA}"/>
    <dgm:cxn modelId="{DC5D5B45-4B7E-4734-88ED-5E24D1C33792}" type="presOf" srcId="{E1E8983E-9743-4ED6-8ACA-469407CBF4A1}" destId="{3697C8B3-BF7E-46ED-A4D3-4E32A9540A4C}" srcOrd="1" destOrd="2" presId="urn:microsoft.com/office/officeart/2005/8/layout/cycle4"/>
    <dgm:cxn modelId="{2089A06A-7346-47E3-BABF-81EC2E21FE8B}" type="presOf" srcId="{FB2C8447-9927-466B-96E1-731E7857E4F7}" destId="{1DE89986-AAC5-42FC-BDD2-2E8DE6867064}" srcOrd="0" destOrd="3" presId="urn:microsoft.com/office/officeart/2005/8/layout/cycle4"/>
    <dgm:cxn modelId="{1CA6C74A-2ACA-4F7C-B472-13441A663800}" type="presOf" srcId="{98B39155-F6F9-4D79-A7A8-613A07D0C6B8}" destId="{AEF4198B-4774-4D33-A731-8CBCA8DF6F69}" srcOrd="1" destOrd="5" presId="urn:microsoft.com/office/officeart/2005/8/layout/cycle4"/>
    <dgm:cxn modelId="{A4D66F4B-726A-4E58-9622-367195102AF8}" type="presOf" srcId="{5349BD03-0A93-4B88-BB0D-FC5EAC8BB89B}" destId="{D7F9769D-E1F7-457A-9EEB-1C88D3A41933}" srcOrd="1" destOrd="4" presId="urn:microsoft.com/office/officeart/2005/8/layout/cycle4"/>
    <dgm:cxn modelId="{1637784B-2B79-4C95-B825-DFE258DBBB61}" type="presOf" srcId="{77614AC6-269D-46BC-938A-FF2F7A76B428}" destId="{7B1EEC8E-DFDB-4767-9992-F50EDD4951F7}" srcOrd="0" destOrd="4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C6A5646F-EACC-4CCD-A5DE-29DD35B03B42}" srcId="{44BD4AC0-1024-45D3-AE6E-70AE9AB68832}" destId="{E1E8983E-9743-4ED6-8ACA-469407CBF4A1}" srcOrd="2" destOrd="0" parTransId="{DBB92CE8-3E44-4E37-A74F-59C325E4D39D}" sibTransId="{6E810936-6458-44AE-9F26-831B7965C618}"/>
    <dgm:cxn modelId="{FE009D51-0264-4942-B4F3-4ADEF829B163}" type="presOf" srcId="{483D77F6-9DBC-4B7D-ABA7-3C3FFE6FF084}" destId="{D7F9769D-E1F7-457A-9EEB-1C88D3A41933}" srcOrd="1" destOrd="2" presId="urn:microsoft.com/office/officeart/2005/8/layout/cycle4"/>
    <dgm:cxn modelId="{B1D13253-82A2-4FFC-B987-9C7DF829704C}" type="presOf" srcId="{C29A5292-C2A9-4E46-8E99-DA396126AA6F}" destId="{D7F9769D-E1F7-457A-9EEB-1C88D3A41933}" srcOrd="1" destOrd="0" presId="urn:microsoft.com/office/officeart/2005/8/layout/cycle4"/>
    <dgm:cxn modelId="{3E81F577-559E-4711-B7F7-9ABF1B4ED278}" srcId="{08B8C4EC-B7CD-4979-A956-94E548CCE2AA}" destId="{F4AB7C5A-EEB2-4E73-9DA1-9B197F8E4E7C}" srcOrd="2" destOrd="0" parTransId="{B50DBF4E-E86A-4A49-A7D8-188B320F08BB}" sibTransId="{7D3995F0-FEE0-4F60-96A8-6BCA7E1A161C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CE273982-3FFB-4BA1-A0DA-FC232CA426A9}" type="presOf" srcId="{E6935FD9-F58F-4940-9D45-684C2FCA2E6B}" destId="{7B1EEC8E-DFDB-4767-9992-F50EDD4951F7}" srcOrd="0" destOrd="1" presId="urn:microsoft.com/office/officeart/2005/8/layout/cycle4"/>
    <dgm:cxn modelId="{070D1C8A-250F-46CE-9814-4C04404D3AD6}" srcId="{44BD4AC0-1024-45D3-AE6E-70AE9AB68832}" destId="{77614AC6-269D-46BC-938A-FF2F7A76B428}" srcOrd="4" destOrd="0" parTransId="{97111726-4398-40E5-B251-70E11169F26A}" sibTransId="{6CC5819D-FEA1-4F82-8C28-B5EBA93C3223}"/>
    <dgm:cxn modelId="{A578778B-101D-4612-BE9D-D8E92D23148B}" type="presOf" srcId="{98B39155-F6F9-4D79-A7A8-613A07D0C6B8}" destId="{1DE89986-AAC5-42FC-BDD2-2E8DE6867064}" srcOrd="0" destOrd="5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399C288E-0A44-4845-8CFC-142755BE8625}" type="presOf" srcId="{B01E728E-83E0-4B78-B69E-270CC14E5FFD}" destId="{1DE89986-AAC5-42FC-BDD2-2E8DE6867064}" srcOrd="0" destOrd="4" presId="urn:microsoft.com/office/officeart/2005/8/layout/cycle4"/>
    <dgm:cxn modelId="{FD170692-3E54-46CF-935B-721D275CE37F}" srcId="{08B8C4EC-B7CD-4979-A956-94E548CCE2AA}" destId="{B01E728E-83E0-4B78-B69E-270CC14E5FFD}" srcOrd="4" destOrd="0" parTransId="{5E530301-D034-4747-B99D-7DAEECF40183}" sibTransId="{402301DE-8261-4BA5-BADB-91838306F35E}"/>
    <dgm:cxn modelId="{4646F892-C9B7-4E8A-816C-22606F2AC41C}" type="presOf" srcId="{43E66297-6915-4E66-B9D9-61872C56453B}" destId="{D7F9769D-E1F7-457A-9EEB-1C88D3A41933}" srcOrd="1" destOrd="5" presId="urn:microsoft.com/office/officeart/2005/8/layout/cycle4"/>
    <dgm:cxn modelId="{8E0FE797-652B-448C-B6C2-99C79E3854F6}" type="presOf" srcId="{483D77F6-9DBC-4B7D-ABA7-3C3FFE6FF084}" destId="{2ECFF366-3DCD-4445-A0BF-E681AA2637BF}" srcOrd="0" destOrd="2" presId="urn:microsoft.com/office/officeart/2005/8/layout/cycle4"/>
    <dgm:cxn modelId="{782B3599-C085-44B8-B8BE-C8739277822F}" srcId="{91D09109-2420-4AA8-A9B2-39466C773A4C}" destId="{0A1B3D5C-28C5-4487-86E8-2156E769C6F9}" srcOrd="2" destOrd="0" parTransId="{630447AF-B5C0-4782-89E7-664454AFB0A0}" sibTransId="{D64BF6DF-BAC4-467B-9B33-816794BCBB9A}"/>
    <dgm:cxn modelId="{E6C56BA2-41A5-4454-BDB9-D447A67F9084}" srcId="{8B344E89-95C5-4C6F-A444-2EDEBB0AFC2F}" destId="{C29A5292-C2A9-4E46-8E99-DA396126AA6F}" srcOrd="0" destOrd="0" parTransId="{8AF1C5E4-F7D1-4AE7-A112-795FDD789304}" sibTransId="{4D564AB1-5668-402C-9E69-5C5C65B00AA0}"/>
    <dgm:cxn modelId="{B75B73A4-F9D1-43D1-81B1-2C9EC47B6016}" type="presOf" srcId="{B8213E28-8B29-42E6-8A50-6CB6709B98F4}" destId="{7B1EEC8E-DFDB-4767-9992-F50EDD4951F7}" srcOrd="0" destOrd="3" presId="urn:microsoft.com/office/officeart/2005/8/layout/cycle4"/>
    <dgm:cxn modelId="{2F2323AE-6188-46C9-A090-87512DF09D54}" type="presOf" srcId="{C150DD15-45D3-4B2C-B756-4249BBEFAED5}" destId="{F7C7EAC3-5DEB-4BF7-941D-EE98074AE8AE}" srcOrd="1" destOrd="4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85C3B2B9-AD95-4856-B887-D1890B7BAA24}" type="presOf" srcId="{06651750-BF23-4EBA-A919-10AC7B20E8D9}" destId="{3697C8B3-BF7E-46ED-A4D3-4E32A9540A4C}" srcOrd="1" destOrd="6" presId="urn:microsoft.com/office/officeart/2005/8/layout/cycle4"/>
    <dgm:cxn modelId="{BB918EC0-4268-4C4C-87DA-C424DCE8197B}" type="presOf" srcId="{6667C88C-76BF-4BF6-919C-360CC93C5C66}" destId="{2ECFF366-3DCD-4445-A0BF-E681AA2637BF}" srcOrd="0" destOrd="3" presId="urn:microsoft.com/office/officeart/2005/8/layout/cycle4"/>
    <dgm:cxn modelId="{028EFDC2-7B4D-4D67-9423-77CD5DECDEB7}" type="presOf" srcId="{06651750-BF23-4EBA-A919-10AC7B20E8D9}" destId="{7B1EEC8E-DFDB-4767-9992-F50EDD4951F7}" srcOrd="0" destOrd="6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AB4430D3-9F49-48DC-BC9C-E00B0658E310}" srcId="{91D09109-2420-4AA8-A9B2-39466C773A4C}" destId="{86139897-314A-4D0D-97BB-C8422234B85F}" srcOrd="3" destOrd="0" parTransId="{D3CE603A-4480-4EEA-97E9-A2E513C14E7B}" sibTransId="{82BD99F6-8BAE-478F-BA4E-F48FE2E0F8C7}"/>
    <dgm:cxn modelId="{B79DB0DB-5309-4D87-9265-C0809B24A338}" type="presOf" srcId="{F4AB7C5A-EEB2-4E73-9DA1-9B197F8E4E7C}" destId="{1DE89986-AAC5-42FC-BDD2-2E8DE6867064}" srcOrd="0" destOrd="2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C62B41E2-BE35-4CF8-9AA3-F9CA4098F8A5}" type="presOf" srcId="{77614AC6-269D-46BC-938A-FF2F7A76B428}" destId="{3697C8B3-BF7E-46ED-A4D3-4E32A9540A4C}" srcOrd="1" destOrd="4" presId="urn:microsoft.com/office/officeart/2005/8/layout/cycle4"/>
    <dgm:cxn modelId="{94FBF3E4-8140-4F3B-8892-222EA737876A}" srcId="{91D09109-2420-4AA8-A9B2-39466C773A4C}" destId="{C150DD15-45D3-4B2C-B756-4249BBEFAED5}" srcOrd="4" destOrd="0" parTransId="{1AA9C27A-B5EE-4EFD-946B-19AF1269CCBB}" sibTransId="{1BC9313A-3D4E-4C4D-8EEC-D52A7756931F}"/>
    <dgm:cxn modelId="{9C6284E5-0CF4-4608-95E4-0DF3CF10091F}" srcId="{08B8C4EC-B7CD-4979-A956-94E548CCE2AA}" destId="{98B39155-F6F9-4D79-A7A8-613A07D0C6B8}" srcOrd="5" destOrd="0" parTransId="{7D1D82D1-1DF6-464D-A1BD-0F3A15416D56}" sibTransId="{82004E58-B140-448C-A8E7-16685DCBE689}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3C317FED-1858-4CD2-A375-6A8F85E9B695}" type="presOf" srcId="{66C313D2-4926-4331-9D56-3414049276A0}" destId="{3697C8B3-BF7E-46ED-A4D3-4E32A9540A4C}" srcOrd="1" destOrd="5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5B5C59F0-AA2F-4BAD-A3C8-B8394C252C66}" srcId="{44BD4AC0-1024-45D3-AE6E-70AE9AB68832}" destId="{E6935FD9-F58F-4940-9D45-684C2FCA2E6B}" srcOrd="1" destOrd="0" parTransId="{5B966716-4B29-4E69-8117-12EDF7F87BAF}" sibTransId="{026D1CC8-EE7C-4051-9783-5760594B545A}"/>
    <dgm:cxn modelId="{B111A5F0-8918-48A6-932E-CE0A145394A5}" type="presOf" srcId="{F4AB7C5A-EEB2-4E73-9DA1-9B197F8E4E7C}" destId="{AEF4198B-4774-4D33-A731-8CBCA8DF6F69}" srcOrd="1" destOrd="2" presId="urn:microsoft.com/office/officeart/2005/8/layout/cycle4"/>
    <dgm:cxn modelId="{97DC04F6-C784-4E98-8867-6208F2BBDA7C}" type="presOf" srcId="{E6935FD9-F58F-4940-9D45-684C2FCA2E6B}" destId="{3697C8B3-BF7E-46ED-A4D3-4E32A9540A4C}" srcOrd="1" destOrd="1" presId="urn:microsoft.com/office/officeart/2005/8/layout/cycle4"/>
    <dgm:cxn modelId="{EAFD5DF6-069B-40F2-A1C3-D26AB1D6D0F0}" type="presOf" srcId="{9017AC08-B0B0-4924-B3BF-4C4346B09510}" destId="{D7F9769D-E1F7-457A-9EEB-1C88D3A41933}" srcOrd="1" destOrd="1" presId="urn:microsoft.com/office/officeart/2005/8/layout/cycle4"/>
    <dgm:cxn modelId="{7FC37DFC-6835-45DE-A782-A0ECE0518EAA}" type="presOf" srcId="{5349BD03-0A93-4B88-BB0D-FC5EAC8BB89B}" destId="{2ECFF366-3DCD-4445-A0BF-E681AA2637BF}" srcOrd="0" destOrd="4" presId="urn:microsoft.com/office/officeart/2005/8/layout/cycle4"/>
    <dgm:cxn modelId="{B405C5FD-5053-4442-B70B-367DC61B2728}" type="presOf" srcId="{B01E728E-83E0-4B78-B69E-270CC14E5FFD}" destId="{AEF4198B-4774-4D33-A731-8CBCA8DF6F69}" srcOrd="1" destOrd="4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BAP birimi tarafından desteklenen projelerin periyodik raporlandırmalarla takip edilmesi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Erasmus personel hareketliliği ile yurtdışına çıkan personelin faaliyetlerinin kontrol edilmesi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Kurum dışı ARGE fonları ile desteklenen projelerin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Akademisyenlerin yıl içinde yürüttükleri proje ve ARGE faaliyetlerinin raporlarının kontrol edilmesi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/>
            <a:t>Akademisyenlerin geri bildirimleri dikkate alınarak ARGE faaliyetlerinin desteklemelerinde iyileştirmeler yapılması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BAP biriminde proje destekleme süreçleri ile ilgili güncelleme ve iyileştirmelerin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Akademik Performans Göstergelerinin değerlendirilerek güncellenmesi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BAP birimine yapılan başvuruların değerlendirme sonuçlarının ilan edilmesi ve gerekli desteğin sağlanması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Erasmus personel hareketliliği kapsamında akademik personele gerekli desteğin sağlanması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Akademisyenlerin kurum dışı ARGE fonlarına başvurularının kurum tarafından desteklenmesi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Akademik Teşvik ve Performans Değerlendirme kurulunun değerlendirmeleri sonucu teşvik edilmesi planlanan personele gerekli desteğin sağlanması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BAP biriminin yapılan proje başvurularını periyodik olarak değerlendirmesi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Erasmus personel hareketliliği ile yapılacak olan uluslararası iş birlikli projelerin önünün açılması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Akademisyenlerin kurum dışı ARGE fonlarına başvuru yapması ve bazı projelerde öğrencilerin de sürece dahil edilmesi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Akademik Teşvik ve Performans Değerlendirme kurulunun değerlendirmeleri ile yapılan çalışmaların teşvik edilmesi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17797816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3686109" y="258001"/>
            <a:ext cx="4819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MYO ARAŞTIRMA-GELİŞTİRME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165</Words>
  <Application>Microsoft Office PowerPoint</Application>
  <PresentationFormat>Geniş ekran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Melike ZORLU</cp:lastModifiedBy>
  <cp:revision>7</cp:revision>
  <dcterms:created xsi:type="dcterms:W3CDTF">2025-07-17T11:38:44Z</dcterms:created>
  <dcterms:modified xsi:type="dcterms:W3CDTF">2025-08-19T08:45:03Z</dcterms:modified>
</cp:coreProperties>
</file>