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76" d="100"/>
          <a:sy n="76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/>
        <a:lstStyle/>
        <a:p>
          <a:r>
            <a:rPr lang="tr-TR" sz="700" dirty="0"/>
            <a:t>Program tasarımı ve onayı</a:t>
          </a:r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/>
        <a:lstStyle/>
        <a:p>
          <a:r>
            <a:rPr lang="tr-TR" sz="700" dirty="0"/>
            <a:t>Hazırlanan iki yıllık </a:t>
          </a:r>
          <a:r>
            <a:rPr lang="tr-TR" sz="700" dirty="0" err="1"/>
            <a:t>müfredatların</a:t>
          </a:r>
          <a:r>
            <a:rPr lang="tr-TR" sz="700" dirty="0"/>
            <a:t> ilanı</a:t>
          </a: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/>
        <a:lstStyle/>
        <a:p>
          <a:r>
            <a:rPr lang="tr-TR" sz="700" dirty="0"/>
            <a:t>Dönem sonu ders başarı istatistiklerinin belirlenmesi</a:t>
          </a:r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/>
        <a:lstStyle/>
        <a:p>
          <a:r>
            <a:rPr lang="tr-TR" sz="700"/>
            <a:t>Eğitim politikalarının tekrar değerlendirilerek güncellenmesi</a:t>
          </a:r>
          <a:endParaRPr lang="tr-TR" sz="700" dirty="0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06651750-BF23-4EBA-A919-10AC7B20E8D9}">
      <dgm:prSet custT="1"/>
      <dgm:spPr/>
      <dgm:t>
        <a:bodyPr/>
        <a:lstStyle/>
        <a:p>
          <a:endParaRPr lang="tr-TR" sz="700" dirty="0"/>
        </a:p>
      </dgm:t>
    </dgm:pt>
    <dgm:pt modelId="{2A15D4EC-E99A-4C2B-8979-8B6BB8B53363}" type="parTrans" cxnId="{8D798904-2856-4990-8A36-B2F7FE03FDC1}">
      <dgm:prSet/>
      <dgm:spPr/>
      <dgm:t>
        <a:bodyPr/>
        <a:lstStyle/>
        <a:p>
          <a:endParaRPr lang="tr-TR"/>
        </a:p>
      </dgm:t>
    </dgm:pt>
    <dgm:pt modelId="{236607E0-FE64-4BEF-9EAC-AC0DB86785D2}" type="sibTrans" cxnId="{8D798904-2856-4990-8A36-B2F7FE03FDC1}">
      <dgm:prSet/>
      <dgm:spPr/>
      <dgm:t>
        <a:bodyPr/>
        <a:lstStyle/>
        <a:p>
          <a:endParaRPr lang="tr-TR"/>
        </a:p>
      </dgm:t>
    </dgm:pt>
    <dgm:pt modelId="{43E66297-6915-4E66-B9D9-61872C56453B}">
      <dgm:prSet custT="1"/>
      <dgm:spPr/>
      <dgm:t>
        <a:bodyPr/>
        <a:lstStyle/>
        <a:p>
          <a:endParaRPr lang="tr-TR" sz="700" dirty="0"/>
        </a:p>
      </dgm:t>
    </dgm:pt>
    <dgm:pt modelId="{3D275162-85A2-4AEC-9E9B-C81C2D65FDE8}" type="parTrans" cxnId="{FE7AF714-3FE0-4D21-B0F1-36E6E45E91D2}">
      <dgm:prSet/>
      <dgm:spPr/>
      <dgm:t>
        <a:bodyPr/>
        <a:lstStyle/>
        <a:p>
          <a:endParaRPr lang="tr-TR"/>
        </a:p>
      </dgm:t>
    </dgm:pt>
    <dgm:pt modelId="{E79B43B0-F3A9-4943-8902-4F47E270F3C6}" type="sibTrans" cxnId="{FE7AF714-3FE0-4D21-B0F1-36E6E45E91D2}">
      <dgm:prSet/>
      <dgm:spPr/>
      <dgm:t>
        <a:bodyPr/>
        <a:lstStyle/>
        <a:p>
          <a:endParaRPr lang="tr-TR"/>
        </a:p>
      </dgm:t>
    </dgm:pt>
    <dgm:pt modelId="{172B1F1E-4207-4EB4-92F5-5A9567B994B6}">
      <dgm:prSet custT="1"/>
      <dgm:spPr/>
      <dgm:t>
        <a:bodyPr/>
        <a:lstStyle/>
        <a:p>
          <a:r>
            <a:rPr lang="tr-TR" sz="700" dirty="0"/>
            <a:t>İki yıllık müfredat planlamasının yapılması</a:t>
          </a:r>
        </a:p>
      </dgm:t>
    </dgm:pt>
    <dgm:pt modelId="{CBECB0C8-3152-4022-A8B5-F9BCB006D1B5}" type="parTrans" cxnId="{6066B262-B29B-4BAA-AB26-D7B1838F7FBD}">
      <dgm:prSet/>
      <dgm:spPr/>
      <dgm:t>
        <a:bodyPr/>
        <a:lstStyle/>
        <a:p>
          <a:endParaRPr lang="tr-TR"/>
        </a:p>
      </dgm:t>
    </dgm:pt>
    <dgm:pt modelId="{FCC148C3-868F-4828-8A49-A79019796B90}" type="sibTrans" cxnId="{6066B262-B29B-4BAA-AB26-D7B1838F7FBD}">
      <dgm:prSet/>
      <dgm:spPr/>
      <dgm:t>
        <a:bodyPr/>
        <a:lstStyle/>
        <a:p>
          <a:endParaRPr lang="tr-TR"/>
        </a:p>
      </dgm:t>
    </dgm:pt>
    <dgm:pt modelId="{960F8680-58B9-402B-A75A-FEB61907F9DD}">
      <dgm:prSet custT="1"/>
      <dgm:spPr/>
      <dgm:t>
        <a:bodyPr/>
        <a:lstStyle/>
        <a:p>
          <a:r>
            <a:rPr lang="tr-TR" sz="700" dirty="0"/>
            <a:t>Akademik takvimin belirlenmesi</a:t>
          </a:r>
        </a:p>
      </dgm:t>
    </dgm:pt>
    <dgm:pt modelId="{D7E443FF-D433-4E06-8057-1B0C08AE3C4D}" type="parTrans" cxnId="{3F9C139C-C31C-4586-862F-8F4303873D5B}">
      <dgm:prSet/>
      <dgm:spPr/>
      <dgm:t>
        <a:bodyPr/>
        <a:lstStyle/>
        <a:p>
          <a:endParaRPr lang="tr-TR"/>
        </a:p>
      </dgm:t>
    </dgm:pt>
    <dgm:pt modelId="{78AB103C-4C5C-4FE0-B75B-B3918D7B7133}" type="sibTrans" cxnId="{3F9C139C-C31C-4586-862F-8F4303873D5B}">
      <dgm:prSet/>
      <dgm:spPr/>
      <dgm:t>
        <a:bodyPr/>
        <a:lstStyle/>
        <a:p>
          <a:endParaRPr lang="tr-TR"/>
        </a:p>
      </dgm:t>
    </dgm:pt>
    <dgm:pt modelId="{4E1C2DF9-1EBA-4C6E-9C62-FB02BE96A58D}">
      <dgm:prSet custT="1"/>
      <dgm:spPr/>
      <dgm:t>
        <a:bodyPr/>
        <a:lstStyle/>
        <a:p>
          <a:r>
            <a:rPr lang="tr-TR" sz="700" dirty="0"/>
            <a:t>Çift Anadal programının ve Yatay geçiş işlemlerinin tasarımı</a:t>
          </a:r>
        </a:p>
      </dgm:t>
    </dgm:pt>
    <dgm:pt modelId="{EA41C25B-F2F5-4F36-BAA8-F46ADE0AF5C7}" type="parTrans" cxnId="{563D7235-E1F5-44F9-BBEF-FEFBCAB6DCD9}">
      <dgm:prSet/>
      <dgm:spPr/>
      <dgm:t>
        <a:bodyPr/>
        <a:lstStyle/>
        <a:p>
          <a:endParaRPr lang="tr-TR"/>
        </a:p>
      </dgm:t>
    </dgm:pt>
    <dgm:pt modelId="{783BDD5A-BBCB-4C73-804D-95895D18B16A}" type="sibTrans" cxnId="{563D7235-E1F5-44F9-BBEF-FEFBCAB6DCD9}">
      <dgm:prSet/>
      <dgm:spPr/>
      <dgm:t>
        <a:bodyPr/>
        <a:lstStyle/>
        <a:p>
          <a:endParaRPr lang="tr-TR"/>
        </a:p>
      </dgm:t>
    </dgm:pt>
    <dgm:pt modelId="{F9B44963-5672-4AFC-835B-F8905604528B}">
      <dgm:prSet custT="1"/>
      <dgm:spPr/>
      <dgm:t>
        <a:bodyPr/>
        <a:lstStyle/>
        <a:p>
          <a:r>
            <a:rPr lang="tr-TR" sz="700" dirty="0"/>
            <a:t>Muafiyet-intibak işlemlerinin tasarımı</a:t>
          </a:r>
        </a:p>
      </dgm:t>
    </dgm:pt>
    <dgm:pt modelId="{43927E1F-98C8-45E9-A1AE-1ABA290E333E}" type="parTrans" cxnId="{62AD4F11-9DC5-4241-BAC0-E1E9E3F1C8FE}">
      <dgm:prSet/>
      <dgm:spPr/>
      <dgm:t>
        <a:bodyPr/>
        <a:lstStyle/>
        <a:p>
          <a:endParaRPr lang="tr-TR"/>
        </a:p>
      </dgm:t>
    </dgm:pt>
    <dgm:pt modelId="{AE72EA2D-7969-498A-9035-3AD2FDF1B63F}" type="sibTrans" cxnId="{62AD4F11-9DC5-4241-BAC0-E1E9E3F1C8FE}">
      <dgm:prSet/>
      <dgm:spPr/>
      <dgm:t>
        <a:bodyPr/>
        <a:lstStyle/>
        <a:p>
          <a:endParaRPr lang="tr-TR"/>
        </a:p>
      </dgm:t>
    </dgm:pt>
    <dgm:pt modelId="{A40DD8F2-2059-4D25-995F-BF4547BDB572}">
      <dgm:prSet custT="1"/>
      <dgm:spPr/>
      <dgm:t>
        <a:bodyPr/>
        <a:lstStyle/>
        <a:p>
          <a:r>
            <a:rPr lang="tr-TR" sz="700" dirty="0"/>
            <a:t>Ders sorumluların belirlenmesi</a:t>
          </a:r>
        </a:p>
      </dgm:t>
    </dgm:pt>
    <dgm:pt modelId="{A160DC54-F6AB-486B-8A78-E40CEED365AB}" type="parTrans" cxnId="{67637E6A-1F96-46F0-A94E-28F3DC9F9078}">
      <dgm:prSet/>
      <dgm:spPr/>
      <dgm:t>
        <a:bodyPr/>
        <a:lstStyle/>
        <a:p>
          <a:endParaRPr lang="tr-TR"/>
        </a:p>
      </dgm:t>
    </dgm:pt>
    <dgm:pt modelId="{4FC6FE3D-5421-4E5D-80C2-0F84140C6DB7}" type="sibTrans" cxnId="{67637E6A-1F96-46F0-A94E-28F3DC9F9078}">
      <dgm:prSet/>
      <dgm:spPr/>
      <dgm:t>
        <a:bodyPr/>
        <a:lstStyle/>
        <a:p>
          <a:endParaRPr lang="tr-TR"/>
        </a:p>
      </dgm:t>
    </dgm:pt>
    <dgm:pt modelId="{98B39155-F6F9-4D79-A7A8-613A07D0C6B8}">
      <dgm:prSet custT="1"/>
      <dgm:spPr/>
      <dgm:t>
        <a:bodyPr/>
        <a:lstStyle/>
        <a:p>
          <a:endParaRPr lang="tr-TR" sz="700" dirty="0"/>
        </a:p>
      </dgm:t>
    </dgm:pt>
    <dgm:pt modelId="{7D1D82D1-1DF6-464D-A1BD-0F3A15416D56}" type="parTrans" cxnId="{9C6284E5-0CF4-4608-95E4-0DF3CF10091F}">
      <dgm:prSet/>
      <dgm:spPr/>
      <dgm:t>
        <a:bodyPr/>
        <a:lstStyle/>
        <a:p>
          <a:endParaRPr lang="tr-TR"/>
        </a:p>
      </dgm:t>
    </dgm:pt>
    <dgm:pt modelId="{82004E58-B140-448C-A8E7-16685DCBE689}" type="sibTrans" cxnId="{9C6284E5-0CF4-4608-95E4-0DF3CF10091F}">
      <dgm:prSet/>
      <dgm:spPr/>
      <dgm:t>
        <a:bodyPr/>
        <a:lstStyle/>
        <a:p>
          <a:endParaRPr lang="tr-TR"/>
        </a:p>
      </dgm:t>
    </dgm:pt>
    <dgm:pt modelId="{65F762FE-ACBF-48D0-9738-8F9EF82C5A66}">
      <dgm:prSet custT="1"/>
      <dgm:spPr/>
      <dgm:t>
        <a:bodyPr/>
        <a:lstStyle/>
        <a:p>
          <a:r>
            <a:rPr lang="tr-TR" sz="700" dirty="0"/>
            <a:t>Akademik takvimin ilanı</a:t>
          </a:r>
        </a:p>
      </dgm:t>
    </dgm:pt>
    <dgm:pt modelId="{D2BED245-715A-41F7-A6B7-82950DD5DF2F}" type="parTrans" cxnId="{2646DF5E-56D3-47E4-80BB-C4FFDF22996B}">
      <dgm:prSet/>
      <dgm:spPr/>
      <dgm:t>
        <a:bodyPr/>
        <a:lstStyle/>
        <a:p>
          <a:endParaRPr lang="tr-TR"/>
        </a:p>
      </dgm:t>
    </dgm:pt>
    <dgm:pt modelId="{3583E689-FAAD-433A-AEAF-01F5D33BB279}" type="sibTrans" cxnId="{2646DF5E-56D3-47E4-80BB-C4FFDF22996B}">
      <dgm:prSet/>
      <dgm:spPr/>
      <dgm:t>
        <a:bodyPr/>
        <a:lstStyle/>
        <a:p>
          <a:endParaRPr lang="tr-TR"/>
        </a:p>
      </dgm:t>
    </dgm:pt>
    <dgm:pt modelId="{6FCC942B-AAE5-4D44-B3A1-BA4B2A14C8F7}">
      <dgm:prSet custT="1"/>
      <dgm:spPr/>
      <dgm:t>
        <a:bodyPr/>
        <a:lstStyle/>
        <a:p>
          <a:r>
            <a:rPr lang="tr-TR" sz="700" dirty="0"/>
            <a:t>Çift anadal kontenjanları ve başvuru takviminin yayınlanması</a:t>
          </a:r>
        </a:p>
      </dgm:t>
    </dgm:pt>
    <dgm:pt modelId="{F1A6A9B9-1A3C-4A25-956F-85147193580B}" type="parTrans" cxnId="{3002C45A-E950-4DFF-A665-0C13E0BDEF61}">
      <dgm:prSet/>
      <dgm:spPr/>
      <dgm:t>
        <a:bodyPr/>
        <a:lstStyle/>
        <a:p>
          <a:endParaRPr lang="tr-TR"/>
        </a:p>
      </dgm:t>
    </dgm:pt>
    <dgm:pt modelId="{4FEB5110-3E13-4D2F-BD76-26BD0A5EAFD9}" type="sibTrans" cxnId="{3002C45A-E950-4DFF-A665-0C13E0BDEF61}">
      <dgm:prSet/>
      <dgm:spPr/>
      <dgm:t>
        <a:bodyPr/>
        <a:lstStyle/>
        <a:p>
          <a:endParaRPr lang="tr-TR"/>
        </a:p>
      </dgm:t>
    </dgm:pt>
    <dgm:pt modelId="{B303CA7E-FB2D-438E-A4E2-41E9540692BC}">
      <dgm:prSet custT="1"/>
      <dgm:spPr/>
      <dgm:t>
        <a:bodyPr/>
        <a:lstStyle/>
        <a:p>
          <a:r>
            <a:rPr lang="tr-TR" sz="700" dirty="0"/>
            <a:t>Önceki öğrenimlerin değerlendirilmesi</a:t>
          </a:r>
        </a:p>
      </dgm:t>
    </dgm:pt>
    <dgm:pt modelId="{29AFCEAA-3E8C-460B-BAA9-45B1DD96AD4C}" type="parTrans" cxnId="{5C3F3B90-94A8-4EB6-839B-A5F283CF52C9}">
      <dgm:prSet/>
      <dgm:spPr/>
      <dgm:t>
        <a:bodyPr/>
        <a:lstStyle/>
        <a:p>
          <a:endParaRPr lang="tr-TR"/>
        </a:p>
      </dgm:t>
    </dgm:pt>
    <dgm:pt modelId="{2CF79605-EBBB-4008-9334-E91B66F40942}" type="sibTrans" cxnId="{5C3F3B90-94A8-4EB6-839B-A5F283CF52C9}">
      <dgm:prSet/>
      <dgm:spPr/>
      <dgm:t>
        <a:bodyPr/>
        <a:lstStyle/>
        <a:p>
          <a:endParaRPr lang="tr-TR"/>
        </a:p>
      </dgm:t>
    </dgm:pt>
    <dgm:pt modelId="{15F1E8FA-0FDA-45DA-A2D2-8DB9E91D32AA}">
      <dgm:prSet custT="1"/>
      <dgm:spPr/>
      <dgm:t>
        <a:bodyPr/>
        <a:lstStyle/>
        <a:p>
          <a:r>
            <a:rPr lang="tr-TR" sz="700" dirty="0"/>
            <a:t>Yatay geçiş kontenjanlarının ve takviminin ilanı</a:t>
          </a:r>
        </a:p>
      </dgm:t>
    </dgm:pt>
    <dgm:pt modelId="{73B39930-895B-4780-946F-FB3E16EBB7BC}" type="parTrans" cxnId="{76C7DC2C-0575-4FC0-9448-4959E628AA75}">
      <dgm:prSet/>
      <dgm:spPr/>
      <dgm:t>
        <a:bodyPr/>
        <a:lstStyle/>
        <a:p>
          <a:endParaRPr lang="tr-TR"/>
        </a:p>
      </dgm:t>
    </dgm:pt>
    <dgm:pt modelId="{ED778250-2FCC-4A04-86E1-A5CC08F30023}" type="sibTrans" cxnId="{76C7DC2C-0575-4FC0-9448-4959E628AA75}">
      <dgm:prSet/>
      <dgm:spPr/>
      <dgm:t>
        <a:bodyPr/>
        <a:lstStyle/>
        <a:p>
          <a:endParaRPr lang="tr-TR"/>
        </a:p>
      </dgm:t>
    </dgm:pt>
    <dgm:pt modelId="{7C1430A7-05C7-43BD-8AC4-CAB0F6AF8BFA}">
      <dgm:prSet custT="1"/>
      <dgm:spPr/>
      <dgm:t>
        <a:bodyPr/>
        <a:lstStyle/>
        <a:p>
          <a:r>
            <a:rPr lang="tr-TR" sz="700" dirty="0"/>
            <a:t>Müfredatlara göre derslerin yürütülmesi</a:t>
          </a:r>
        </a:p>
      </dgm:t>
    </dgm:pt>
    <dgm:pt modelId="{B3E72555-E78F-439D-88A4-E18AB2B0A03F}" type="parTrans" cxnId="{BCF5D0B7-6F69-4E5D-825F-9F2CD526DF16}">
      <dgm:prSet/>
      <dgm:spPr/>
      <dgm:t>
        <a:bodyPr/>
        <a:lstStyle/>
        <a:p>
          <a:endParaRPr lang="tr-TR"/>
        </a:p>
      </dgm:t>
    </dgm:pt>
    <dgm:pt modelId="{91E06C9F-F694-41D4-A532-01E4E8DB8C69}" type="sibTrans" cxnId="{BCF5D0B7-6F69-4E5D-825F-9F2CD526DF16}">
      <dgm:prSet/>
      <dgm:spPr/>
      <dgm:t>
        <a:bodyPr/>
        <a:lstStyle/>
        <a:p>
          <a:endParaRPr lang="tr-TR"/>
        </a:p>
      </dgm:t>
    </dgm:pt>
    <dgm:pt modelId="{3C75E5F2-A5A2-4286-A7FE-1B8FA87A6856}">
      <dgm:prSet custT="1"/>
      <dgm:spPr/>
      <dgm:t>
        <a:bodyPr/>
        <a:lstStyle/>
        <a:p>
          <a:r>
            <a:rPr lang="tr-TR" sz="700" dirty="0"/>
            <a:t>Ders sorumlularının ve ders programlarının ilanı</a:t>
          </a:r>
        </a:p>
      </dgm:t>
    </dgm:pt>
    <dgm:pt modelId="{D6EFAF99-186C-4EF8-A0D2-11AD96858928}" type="parTrans" cxnId="{FECE0895-2157-4E4C-8DAA-DDD07ED5ED02}">
      <dgm:prSet/>
      <dgm:spPr/>
      <dgm:t>
        <a:bodyPr/>
        <a:lstStyle/>
        <a:p>
          <a:endParaRPr lang="tr-TR"/>
        </a:p>
      </dgm:t>
    </dgm:pt>
    <dgm:pt modelId="{EEEE453F-F402-4CF5-96B9-94BCFC431B50}" type="sibTrans" cxnId="{FECE0895-2157-4E4C-8DAA-DDD07ED5ED02}">
      <dgm:prSet/>
      <dgm:spPr/>
      <dgm:t>
        <a:bodyPr/>
        <a:lstStyle/>
        <a:p>
          <a:endParaRPr lang="tr-TR"/>
        </a:p>
      </dgm:t>
    </dgm:pt>
    <dgm:pt modelId="{8FD24877-4450-4444-8138-56D8393E38CD}">
      <dgm:prSet custT="1"/>
      <dgm:spPr/>
      <dgm:t>
        <a:bodyPr/>
        <a:lstStyle/>
        <a:p>
          <a:r>
            <a:rPr lang="tr-TR" sz="700" dirty="0"/>
            <a:t>Tek ders sınavlarının yapılması</a:t>
          </a:r>
        </a:p>
      </dgm:t>
    </dgm:pt>
    <dgm:pt modelId="{61DB1671-3B19-426C-97E9-5FDB409CF9C7}" type="parTrans" cxnId="{AF17AB42-B253-40B0-913A-3B4B22DF9BA1}">
      <dgm:prSet/>
      <dgm:spPr/>
      <dgm:t>
        <a:bodyPr/>
        <a:lstStyle/>
        <a:p>
          <a:endParaRPr lang="tr-TR"/>
        </a:p>
      </dgm:t>
    </dgm:pt>
    <dgm:pt modelId="{5D3CA7AD-DC69-4070-B56E-523CA2FB18E4}" type="sibTrans" cxnId="{AF17AB42-B253-40B0-913A-3B4B22DF9BA1}">
      <dgm:prSet/>
      <dgm:spPr/>
      <dgm:t>
        <a:bodyPr/>
        <a:lstStyle/>
        <a:p>
          <a:endParaRPr lang="tr-TR"/>
        </a:p>
      </dgm:t>
    </dgm:pt>
    <dgm:pt modelId="{0B29B707-5023-4901-88CC-004F444039DB}">
      <dgm:prSet custT="1"/>
      <dgm:spPr/>
      <dgm:t>
        <a:bodyPr/>
        <a:lstStyle/>
        <a:p>
          <a:r>
            <a:rPr lang="tr-TR" sz="700" dirty="0"/>
            <a:t>Ders bilgi paketlerinin ilanı </a:t>
          </a:r>
        </a:p>
      </dgm:t>
    </dgm:pt>
    <dgm:pt modelId="{1F19F530-A1EA-4F18-8C06-51E821D6DF20}" type="parTrans" cxnId="{2A259AAC-F747-44E3-BD3F-17DD58D105BD}">
      <dgm:prSet/>
      <dgm:spPr/>
      <dgm:t>
        <a:bodyPr/>
        <a:lstStyle/>
        <a:p>
          <a:endParaRPr lang="tr-TR"/>
        </a:p>
      </dgm:t>
    </dgm:pt>
    <dgm:pt modelId="{7AC38996-4366-4BEC-9214-6A38D1FD782D}" type="sibTrans" cxnId="{2A259AAC-F747-44E3-BD3F-17DD58D105BD}">
      <dgm:prSet/>
      <dgm:spPr/>
      <dgm:t>
        <a:bodyPr/>
        <a:lstStyle/>
        <a:p>
          <a:endParaRPr lang="tr-TR"/>
        </a:p>
      </dgm:t>
    </dgm:pt>
    <dgm:pt modelId="{65C58E7F-AF2D-4F9E-B1F6-79107DB5D60A}">
      <dgm:prSet custT="1"/>
      <dgm:spPr/>
      <dgm:t>
        <a:bodyPr/>
        <a:lstStyle/>
        <a:p>
          <a:r>
            <a:rPr lang="tr-TR" sz="700" dirty="0"/>
            <a:t>Mezun öğrenci işlemlerinin yapılması</a:t>
          </a:r>
        </a:p>
      </dgm:t>
    </dgm:pt>
    <dgm:pt modelId="{BE4E79AE-B0A6-43EF-9851-F80C6540C41B}" type="parTrans" cxnId="{39E3B655-FF13-4CD1-9F14-84395341B5E1}">
      <dgm:prSet/>
      <dgm:spPr/>
      <dgm:t>
        <a:bodyPr/>
        <a:lstStyle/>
        <a:p>
          <a:endParaRPr lang="tr-TR"/>
        </a:p>
      </dgm:t>
    </dgm:pt>
    <dgm:pt modelId="{59E7AA79-E880-4893-9E18-6AF9C38B65E7}" type="sibTrans" cxnId="{39E3B655-FF13-4CD1-9F14-84395341B5E1}">
      <dgm:prSet/>
      <dgm:spPr/>
      <dgm:t>
        <a:bodyPr/>
        <a:lstStyle/>
        <a:p>
          <a:endParaRPr lang="tr-TR"/>
        </a:p>
      </dgm:t>
    </dgm:pt>
    <dgm:pt modelId="{66C313D2-4926-4331-9D56-3414049276A0}">
      <dgm:prSet custT="1"/>
      <dgm:spPr/>
      <dgm:t>
        <a:bodyPr/>
        <a:lstStyle/>
        <a:p>
          <a:endParaRPr lang="tr-TR" sz="700" dirty="0"/>
        </a:p>
      </dgm:t>
    </dgm:pt>
    <dgm:pt modelId="{FFC14680-E464-418C-8D5A-02806EA11F8C}" type="parTrans" cxnId="{D35D0460-73A6-4E01-BD3C-23C07F688EA5}">
      <dgm:prSet/>
      <dgm:spPr/>
      <dgm:t>
        <a:bodyPr/>
        <a:lstStyle/>
        <a:p>
          <a:endParaRPr lang="tr-TR"/>
        </a:p>
      </dgm:t>
    </dgm:pt>
    <dgm:pt modelId="{DB66BFF6-1608-4221-81E4-6FBAAF8BE9A9}" type="sibTrans" cxnId="{D35D0460-73A6-4E01-BD3C-23C07F688EA5}">
      <dgm:prSet/>
      <dgm:spPr/>
      <dgm:t>
        <a:bodyPr/>
        <a:lstStyle/>
        <a:p>
          <a:endParaRPr lang="tr-TR"/>
        </a:p>
      </dgm:t>
    </dgm:pt>
    <dgm:pt modelId="{61C90802-2F07-4228-B251-7EA8F440024F}">
      <dgm:prSet custT="1"/>
      <dgm:spPr/>
      <dgm:t>
        <a:bodyPr/>
        <a:lstStyle/>
        <a:p>
          <a:r>
            <a:rPr lang="tr-TR" sz="700" dirty="0"/>
            <a:t>Başarı istatistikleri yardımıyla ders kazanımlarının program çıktılarının değerlendirilmesi</a:t>
          </a:r>
        </a:p>
      </dgm:t>
    </dgm:pt>
    <dgm:pt modelId="{643163AD-1E0F-4AC4-B4B0-4A31DCB4E9D6}" type="parTrans" cxnId="{CF9C4EE0-33F7-4AD6-A1C1-0EF8F11C225E}">
      <dgm:prSet/>
      <dgm:spPr/>
      <dgm:t>
        <a:bodyPr/>
        <a:lstStyle/>
        <a:p>
          <a:endParaRPr lang="tr-TR"/>
        </a:p>
      </dgm:t>
    </dgm:pt>
    <dgm:pt modelId="{596B5CB2-1DEE-4C2C-A342-EFFA3480D1C7}" type="sibTrans" cxnId="{CF9C4EE0-33F7-4AD6-A1C1-0EF8F11C225E}">
      <dgm:prSet/>
      <dgm:spPr/>
      <dgm:t>
        <a:bodyPr/>
        <a:lstStyle/>
        <a:p>
          <a:endParaRPr lang="tr-TR"/>
        </a:p>
      </dgm:t>
    </dgm:pt>
    <dgm:pt modelId="{075DFE09-A941-4BDB-AEA9-4303770A6607}">
      <dgm:prSet custT="1"/>
      <dgm:spPr/>
      <dgm:t>
        <a:bodyPr/>
        <a:lstStyle/>
        <a:p>
          <a:r>
            <a:rPr lang="tr-TR" sz="700" dirty="0"/>
            <a:t>Öğrenci memnuniyet anketlerinin yapılması</a:t>
          </a:r>
        </a:p>
      </dgm:t>
    </dgm:pt>
    <dgm:pt modelId="{B47D2EC6-DD61-4F18-928D-E9BCC07600D3}" type="parTrans" cxnId="{567A4E3E-8C26-41AD-9D2C-B9C9E9725A6C}">
      <dgm:prSet/>
      <dgm:spPr/>
      <dgm:t>
        <a:bodyPr/>
        <a:lstStyle/>
        <a:p>
          <a:endParaRPr lang="tr-TR"/>
        </a:p>
      </dgm:t>
    </dgm:pt>
    <dgm:pt modelId="{2EFEBADC-697E-46AE-B59C-40580D4E78B5}" type="sibTrans" cxnId="{567A4E3E-8C26-41AD-9D2C-B9C9E9725A6C}">
      <dgm:prSet/>
      <dgm:spPr/>
      <dgm:t>
        <a:bodyPr/>
        <a:lstStyle/>
        <a:p>
          <a:endParaRPr lang="tr-TR"/>
        </a:p>
      </dgm:t>
    </dgm:pt>
    <dgm:pt modelId="{C2B01344-3F56-4695-8307-9B6EE64A0CF5}">
      <dgm:prSet custT="1"/>
      <dgm:spPr/>
      <dgm:t>
        <a:bodyPr/>
        <a:lstStyle/>
        <a:p>
          <a:r>
            <a:rPr lang="tr-TR" sz="700" dirty="0"/>
            <a:t>Mezun öğrenci sayılarının belirlenmesi</a:t>
          </a:r>
        </a:p>
      </dgm:t>
    </dgm:pt>
    <dgm:pt modelId="{1BDA613D-520C-41E9-AA97-C2E2DFA66B7C}" type="parTrans" cxnId="{A0BA546B-6BAD-492A-B47F-72613989A2F3}">
      <dgm:prSet/>
      <dgm:spPr/>
      <dgm:t>
        <a:bodyPr/>
        <a:lstStyle/>
        <a:p>
          <a:endParaRPr lang="tr-TR"/>
        </a:p>
      </dgm:t>
    </dgm:pt>
    <dgm:pt modelId="{380D2087-6DA7-4452-B508-8BBD8AA32F7F}" type="sibTrans" cxnId="{A0BA546B-6BAD-492A-B47F-72613989A2F3}">
      <dgm:prSet/>
      <dgm:spPr/>
      <dgm:t>
        <a:bodyPr/>
        <a:lstStyle/>
        <a:p>
          <a:endParaRPr lang="tr-TR"/>
        </a:p>
      </dgm:t>
    </dgm:pt>
    <dgm:pt modelId="{C29A5292-C2A9-4E46-8E99-DA396126AA6F}">
      <dgm:prSet custT="1"/>
      <dgm:spPr/>
      <dgm:t>
        <a:bodyPr/>
        <a:lstStyle/>
        <a:p>
          <a:endParaRPr lang="tr-TR" sz="700" dirty="0"/>
        </a:p>
      </dgm:t>
    </dgm:pt>
    <dgm:pt modelId="{8AF1C5E4-F7D1-4AE7-A112-795FDD789304}" type="parTrans" cxnId="{E6C56BA2-41A5-4454-BDB9-D447A67F9084}">
      <dgm:prSet/>
      <dgm:spPr/>
      <dgm:t>
        <a:bodyPr/>
        <a:lstStyle/>
        <a:p>
          <a:endParaRPr lang="tr-TR"/>
        </a:p>
      </dgm:t>
    </dgm:pt>
    <dgm:pt modelId="{4D564AB1-5668-402C-9E69-5C5C65B00AA0}" type="sibTrans" cxnId="{E6C56BA2-41A5-4454-BDB9-D447A67F9084}">
      <dgm:prSet/>
      <dgm:spPr/>
      <dgm:t>
        <a:bodyPr/>
        <a:lstStyle/>
        <a:p>
          <a:endParaRPr lang="tr-TR"/>
        </a:p>
      </dgm:t>
    </dgm:pt>
    <dgm:pt modelId="{9FABB85E-1508-4E3D-88AA-190C0A568E5C}">
      <dgm:prSet custT="1"/>
      <dgm:spPr/>
      <dgm:t>
        <a:bodyPr/>
        <a:lstStyle/>
        <a:p>
          <a:r>
            <a:rPr lang="tr-TR" sz="700" dirty="0"/>
            <a:t>İki yıllık müfredat planlarının değerlendirilerek  güncellenmesi</a:t>
          </a:r>
        </a:p>
      </dgm:t>
    </dgm:pt>
    <dgm:pt modelId="{746BC3C9-1161-4F0D-9848-9812239B712C}" type="parTrans" cxnId="{D4975116-55B2-47C2-867A-FC82BB6EE032}">
      <dgm:prSet/>
      <dgm:spPr/>
      <dgm:t>
        <a:bodyPr/>
        <a:lstStyle/>
        <a:p>
          <a:endParaRPr lang="tr-TR"/>
        </a:p>
      </dgm:t>
    </dgm:pt>
    <dgm:pt modelId="{88D59789-33BB-4CBB-BD4C-1846B57859F2}" type="sibTrans" cxnId="{D4975116-55B2-47C2-867A-FC82BB6EE032}">
      <dgm:prSet/>
      <dgm:spPr/>
      <dgm:t>
        <a:bodyPr/>
        <a:lstStyle/>
        <a:p>
          <a:endParaRPr lang="tr-TR"/>
        </a:p>
      </dgm:t>
    </dgm:pt>
    <dgm:pt modelId="{A0A3D988-77BA-4D80-AF27-EAF416F0528D}">
      <dgm:prSet custT="1"/>
      <dgm:spPr/>
      <dgm:t>
        <a:bodyPr/>
        <a:lstStyle/>
        <a:p>
          <a:r>
            <a:rPr lang="tr-TR" sz="700" dirty="0"/>
            <a:t>Öğretim yöntemleri ve ölçme yöntemlerinin değerlendirilmesi</a:t>
          </a:r>
        </a:p>
      </dgm:t>
    </dgm:pt>
    <dgm:pt modelId="{8CC92226-64C7-411C-A89A-4AB61CEB134B}" type="parTrans" cxnId="{006F9826-014D-4EF7-BD97-16A25D599009}">
      <dgm:prSet/>
      <dgm:spPr/>
      <dgm:t>
        <a:bodyPr/>
        <a:lstStyle/>
        <a:p>
          <a:endParaRPr lang="tr-TR"/>
        </a:p>
      </dgm:t>
    </dgm:pt>
    <dgm:pt modelId="{76F12667-E85E-491E-BDD2-EEF8C8DFCFEC}" type="sibTrans" cxnId="{006F9826-014D-4EF7-BD97-16A25D599009}">
      <dgm:prSet/>
      <dgm:spPr/>
      <dgm:t>
        <a:bodyPr/>
        <a:lstStyle/>
        <a:p>
          <a:endParaRPr lang="tr-TR"/>
        </a:p>
      </dgm:t>
    </dgm:pt>
    <dgm:pt modelId="{FAF86E24-5130-4BC5-A1C6-4DE8E166A4FC}">
      <dgm:prSet custT="1"/>
      <dgm:spPr/>
      <dgm:t>
        <a:bodyPr/>
        <a:lstStyle/>
        <a:p>
          <a:r>
            <a:rPr lang="tr-TR" sz="700" dirty="0"/>
            <a:t>Ders içeriklerinin öğrenci aktif katılımını artırıcı yönde güncellenmesi</a:t>
          </a:r>
        </a:p>
      </dgm:t>
    </dgm:pt>
    <dgm:pt modelId="{122D025A-7F15-40E3-9D9E-CCEEF766ABC2}" type="parTrans" cxnId="{D1BC6A60-BA3E-45AF-A7B6-AEDB577C31BE}">
      <dgm:prSet/>
      <dgm:spPr/>
      <dgm:t>
        <a:bodyPr/>
        <a:lstStyle/>
        <a:p>
          <a:endParaRPr lang="tr-TR"/>
        </a:p>
      </dgm:t>
    </dgm:pt>
    <dgm:pt modelId="{63A7353F-89BB-49A2-AEDE-CECEA6A822CA}" type="sibTrans" cxnId="{D1BC6A60-BA3E-45AF-A7B6-AEDB577C31BE}">
      <dgm:prSet/>
      <dgm:spPr/>
      <dgm:t>
        <a:bodyPr/>
        <a:lstStyle/>
        <a:p>
          <a:endParaRPr lang="tr-TR"/>
        </a:p>
      </dgm:t>
    </dgm:pt>
    <dgm:pt modelId="{C150DD15-45D3-4B2C-B756-4249BBEFAED5}">
      <dgm:prSet custT="1"/>
      <dgm:spPr/>
      <dgm:t>
        <a:bodyPr/>
        <a:lstStyle/>
        <a:p>
          <a:endParaRPr lang="tr-TR" sz="700" dirty="0"/>
        </a:p>
      </dgm:t>
    </dgm:pt>
    <dgm:pt modelId="{1AA9C27A-B5EE-4EFD-946B-19AF1269CCBB}" type="parTrans" cxnId="{94FBF3E4-8140-4F3B-8892-222EA737876A}">
      <dgm:prSet/>
      <dgm:spPr/>
      <dgm:t>
        <a:bodyPr/>
        <a:lstStyle/>
        <a:p>
          <a:endParaRPr lang="tr-TR"/>
        </a:p>
      </dgm:t>
    </dgm:pt>
    <dgm:pt modelId="{1BC9313A-3D4E-4C4D-8EEC-D52A7756931F}" type="sibTrans" cxnId="{94FBF3E4-8140-4F3B-8892-222EA737876A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34674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34674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35819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36242" custScaleY="147287" custLinFactNeighborX="-4077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76007802-672B-46F5-A6E1-AC9AFB1ECA51}" type="presOf" srcId="{C2B01344-3F56-4695-8307-9B6EE64A0CF5}" destId="{2ECFF366-3DCD-4445-A0BF-E681AA2637BF}" srcOrd="0" destOrd="3" presId="urn:microsoft.com/office/officeart/2005/8/layout/cycle4"/>
    <dgm:cxn modelId="{A31E3803-F9F9-4643-8342-ABD0C7CE9557}" type="presOf" srcId="{960F8680-58B9-402B-A75A-FEB61907F9DD}" destId="{1DE89986-AAC5-42FC-BDD2-2E8DE6867064}" srcOrd="0" destOrd="2" presId="urn:microsoft.com/office/officeart/2005/8/layout/cycle4"/>
    <dgm:cxn modelId="{8D798904-2856-4990-8A36-B2F7FE03FDC1}" srcId="{44BD4AC0-1024-45D3-AE6E-70AE9AB68832}" destId="{06651750-BF23-4EBA-A919-10AC7B20E8D9}" srcOrd="11" destOrd="0" parTransId="{2A15D4EC-E99A-4C2B-8979-8B6BB8B53363}" sibTransId="{236607E0-FE64-4BEF-9EAC-AC0DB86785D2}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24F84607-86CF-4714-9EC2-9E76CC56AEC6}" type="presOf" srcId="{7C1430A7-05C7-43BD-8AC4-CAB0F6AF8BFA}" destId="{7B1EEC8E-DFDB-4767-9992-F50EDD4951F7}" srcOrd="0" destOrd="5" presId="urn:microsoft.com/office/officeart/2005/8/layout/cycle4"/>
    <dgm:cxn modelId="{A3F84B0A-D2B4-4247-8BC9-2D4A36309D86}" type="presOf" srcId="{075DFE09-A941-4BDB-AEA9-4303770A6607}" destId="{D7F9769D-E1F7-457A-9EEB-1C88D3A41933}" srcOrd="1" destOrd="2" presId="urn:microsoft.com/office/officeart/2005/8/layout/cycle4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AB639A0F-A074-4C63-A70E-9B24789BF748}" type="presOf" srcId="{139D8573-25E9-40B0-9A04-6D768E5C6324}" destId="{AEF4198B-4774-4D33-A731-8CBCA8DF6F69}" srcOrd="1" destOrd="0" presId="urn:microsoft.com/office/officeart/2005/8/layout/cycle4"/>
    <dgm:cxn modelId="{62AD4F11-9DC5-4241-BAC0-E1E9E3F1C8FE}" srcId="{08B8C4EC-B7CD-4979-A956-94E548CCE2AA}" destId="{F9B44963-5672-4AFC-835B-F8905604528B}" srcOrd="4" destOrd="0" parTransId="{43927E1F-98C8-45E9-A1AE-1ABA290E333E}" sibTransId="{AE72EA2D-7969-498A-9035-3AD2FDF1B63F}"/>
    <dgm:cxn modelId="{AD08BA12-DB1F-451E-97FD-814DB7433EDD}" type="presOf" srcId="{15F1E8FA-0FDA-45DA-A2D2-8DB9E91D32AA}" destId="{7B1EEC8E-DFDB-4767-9992-F50EDD4951F7}" srcOrd="0" destOrd="4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FE7AF714-3FE0-4D21-B0F1-36E6E45E91D2}" srcId="{8B344E89-95C5-4C6F-A444-2EDEBB0AFC2F}" destId="{43E66297-6915-4E66-B9D9-61872C56453B}" srcOrd="5" destOrd="0" parTransId="{3D275162-85A2-4AEC-9E9B-C81C2D65FDE8}" sibTransId="{E79B43B0-F3A9-4943-8902-4F47E270F3C6}"/>
    <dgm:cxn modelId="{D2A44915-ABB0-4485-BF31-D26D0D9AE53E}" type="presOf" srcId="{61C90802-2F07-4228-B251-7EA8F440024F}" destId="{D7F9769D-E1F7-457A-9EEB-1C88D3A41933}" srcOrd="1" destOrd="1" presId="urn:microsoft.com/office/officeart/2005/8/layout/cycle4"/>
    <dgm:cxn modelId="{D4975116-55B2-47C2-867A-FC82BB6EE032}" srcId="{91D09109-2420-4AA8-A9B2-39466C773A4C}" destId="{9FABB85E-1508-4E3D-88AA-190C0A568E5C}" srcOrd="1" destOrd="0" parTransId="{746BC3C9-1161-4F0D-9848-9812239B712C}" sibTransId="{88D59789-33BB-4CBB-BD4C-1846B57859F2}"/>
    <dgm:cxn modelId="{B2ED7D1B-209D-4D05-8571-403B2900C7AF}" type="presOf" srcId="{9FABB85E-1508-4E3D-88AA-190C0A568E5C}" destId="{AC8EC65D-00CB-40C2-ACA3-CD7A91B729C8}" srcOrd="0" destOrd="1" presId="urn:microsoft.com/office/officeart/2005/8/layout/cycle4"/>
    <dgm:cxn modelId="{02B8CD1B-0E58-4C79-BC56-CD86A51935E2}" type="presOf" srcId="{0B29B707-5023-4901-88CC-004F444039DB}" destId="{7B1EEC8E-DFDB-4767-9992-F50EDD4951F7}" srcOrd="0" destOrd="8" presId="urn:microsoft.com/office/officeart/2005/8/layout/cycle4"/>
    <dgm:cxn modelId="{2556891C-BC7D-4D74-AFB7-CEDE738699CA}" type="presOf" srcId="{A40DD8F2-2059-4D25-995F-BF4547BDB572}" destId="{1DE89986-AAC5-42FC-BDD2-2E8DE6867064}" srcOrd="0" destOrd="5" presId="urn:microsoft.com/office/officeart/2005/8/layout/cycle4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006F9826-014D-4EF7-BD97-16A25D599009}" srcId="{91D09109-2420-4AA8-A9B2-39466C773A4C}" destId="{A0A3D988-77BA-4D80-AF27-EAF416F0528D}" srcOrd="2" destOrd="0" parTransId="{8CC92226-64C7-411C-A89A-4AB61CEB134B}" sibTransId="{76F12667-E85E-491E-BDD2-EEF8C8DFCFEC}"/>
    <dgm:cxn modelId="{4659EE27-046B-4DF3-9421-7664953B0BA2}" type="presOf" srcId="{C29A5292-C2A9-4E46-8E99-DA396126AA6F}" destId="{2ECFF366-3DCD-4445-A0BF-E681AA2637BF}" srcOrd="0" destOrd="4" presId="urn:microsoft.com/office/officeart/2005/8/layout/cycle4"/>
    <dgm:cxn modelId="{F3768529-4099-4A95-B5C6-67B0BA4CE5C1}" type="presOf" srcId="{A0A3D988-77BA-4D80-AF27-EAF416F0528D}" destId="{F7C7EAC3-5DEB-4BF7-941D-EE98074AE8AE}" srcOrd="1" destOrd="2" presId="urn:microsoft.com/office/officeart/2005/8/layout/cycle4"/>
    <dgm:cxn modelId="{6BF8EF2B-3569-4858-AB8E-1240A8A26854}" type="presOf" srcId="{65F762FE-ACBF-48D0-9738-8F9EF82C5A66}" destId="{3697C8B3-BF7E-46ED-A4D3-4E32A9540A4C}" srcOrd="1" destOrd="1" presId="urn:microsoft.com/office/officeart/2005/8/layout/cycle4"/>
    <dgm:cxn modelId="{0634472C-DE7A-41F4-AFD7-EBE9C0377D17}" type="presOf" srcId="{960F8680-58B9-402B-A75A-FEB61907F9DD}" destId="{AEF4198B-4774-4D33-A731-8CBCA8DF6F69}" srcOrd="1" destOrd="2" presId="urn:microsoft.com/office/officeart/2005/8/layout/cycle4"/>
    <dgm:cxn modelId="{76C7DC2C-0575-4FC0-9448-4959E628AA75}" srcId="{44BD4AC0-1024-45D3-AE6E-70AE9AB68832}" destId="{15F1E8FA-0FDA-45DA-A2D2-8DB9E91D32AA}" srcOrd="4" destOrd="0" parTransId="{73B39930-895B-4780-946F-FB3E16EBB7BC}" sibTransId="{ED778250-2FCC-4A04-86E1-A5CC08F30023}"/>
    <dgm:cxn modelId="{2C831C2D-B46E-4BF8-A0BF-AED3221FA211}" type="presOf" srcId="{43E66297-6915-4E66-B9D9-61872C56453B}" destId="{2ECFF366-3DCD-4445-A0BF-E681AA2637BF}" srcOrd="0" destOrd="5" presId="urn:microsoft.com/office/officeart/2005/8/layout/cycle4"/>
    <dgm:cxn modelId="{A91C3B32-764A-4EB8-8DF7-3F4FC62B9705}" type="presOf" srcId="{3C75E5F2-A5A2-4286-A7FE-1B8FA87A6856}" destId="{7B1EEC8E-DFDB-4767-9992-F50EDD4951F7}" srcOrd="0" destOrd="6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361A6D33-D2C3-491A-ADAE-7AEE87DBCDEF}" type="presOf" srcId="{65F762FE-ACBF-48D0-9738-8F9EF82C5A66}" destId="{7B1EEC8E-DFDB-4767-9992-F50EDD4951F7}" srcOrd="0" destOrd="1" presId="urn:microsoft.com/office/officeart/2005/8/layout/cycle4"/>
    <dgm:cxn modelId="{563D7235-E1F5-44F9-BBEF-FEFBCAB6DCD9}" srcId="{08B8C4EC-B7CD-4979-A956-94E548CCE2AA}" destId="{4E1C2DF9-1EBA-4C6E-9C62-FB02BE96A58D}" srcOrd="3" destOrd="0" parTransId="{EA41C25B-F2F5-4F36-BAA8-F46ADE0AF5C7}" sibTransId="{783BDD5A-BBCB-4C73-804D-95895D18B16A}"/>
    <dgm:cxn modelId="{567A4E3E-8C26-41AD-9D2C-B9C9E9725A6C}" srcId="{8B344E89-95C5-4C6F-A444-2EDEBB0AFC2F}" destId="{075DFE09-A941-4BDB-AEA9-4303770A6607}" srcOrd="2" destOrd="0" parTransId="{B47D2EC6-DD61-4F18-928D-E9BCC07600D3}" sibTransId="{2EFEBADC-697E-46AE-B59C-40580D4E78B5}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1F81005C-98CF-462D-B108-6E21A2E721EC}" srcId="{08B8C4EC-B7CD-4979-A956-94E548CCE2AA}" destId="{139D8573-25E9-40B0-9A04-6D768E5C6324}" srcOrd="0" destOrd="0" parTransId="{9514D9BB-EDC0-4069-8872-E71AE2031D95}" sibTransId="{96174E43-E2BC-4E94-949E-6CCA774CFFE1}"/>
    <dgm:cxn modelId="{9CD9385E-F50C-48C9-AEC3-7C58BFF53714}" type="presOf" srcId="{7EFC073A-2A8E-454D-A3CB-2B215CB1C0E1}" destId="{D7F9769D-E1F7-457A-9EEB-1C88D3A41933}" srcOrd="1" destOrd="0" presId="urn:microsoft.com/office/officeart/2005/8/layout/cycle4"/>
    <dgm:cxn modelId="{7B02695E-E0BB-4A0B-A54C-583469E34F1E}" type="presOf" srcId="{C150DD15-45D3-4B2C-B756-4249BBEFAED5}" destId="{AC8EC65D-00CB-40C2-ACA3-CD7A91B729C8}" srcOrd="0" destOrd="4" presId="urn:microsoft.com/office/officeart/2005/8/layout/cycle4"/>
    <dgm:cxn modelId="{2646DF5E-56D3-47E4-80BB-C4FFDF22996B}" srcId="{44BD4AC0-1024-45D3-AE6E-70AE9AB68832}" destId="{65F762FE-ACBF-48D0-9738-8F9EF82C5A66}" srcOrd="1" destOrd="0" parTransId="{D2BED245-715A-41F7-A6B7-82950DD5DF2F}" sibTransId="{3583E689-FAAD-433A-AEAF-01F5D33BB279}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D35D0460-73A6-4E01-BD3C-23C07F688EA5}" srcId="{44BD4AC0-1024-45D3-AE6E-70AE9AB68832}" destId="{66C313D2-4926-4331-9D56-3414049276A0}" srcOrd="10" destOrd="0" parTransId="{FFC14680-E464-418C-8D5A-02806EA11F8C}" sibTransId="{DB66BFF6-1608-4221-81E4-6FBAAF8BE9A9}"/>
    <dgm:cxn modelId="{D1BC6A60-BA3E-45AF-A7B6-AEDB577C31BE}" srcId="{91D09109-2420-4AA8-A9B2-39466C773A4C}" destId="{FAF86E24-5130-4BC5-A1C6-4DE8E166A4FC}" srcOrd="3" destOrd="0" parTransId="{122D025A-7F15-40E3-9D9E-CCEEF766ABC2}" sibTransId="{63A7353F-89BB-49A2-AEDE-CECEA6A822CA}"/>
    <dgm:cxn modelId="{CCA49B61-46FB-485E-9484-2D9292E4D8A7}" type="presOf" srcId="{4E1C2DF9-1EBA-4C6E-9C62-FB02BE96A58D}" destId="{AEF4198B-4774-4D33-A731-8CBCA8DF6F69}" srcOrd="1" destOrd="3" presId="urn:microsoft.com/office/officeart/2005/8/layout/cycle4"/>
    <dgm:cxn modelId="{AF17AB42-B253-40B0-913A-3B4B22DF9BA1}" srcId="{44BD4AC0-1024-45D3-AE6E-70AE9AB68832}" destId="{8FD24877-4450-4444-8138-56D8393E38CD}" srcOrd="7" destOrd="0" parTransId="{61DB1671-3B19-426C-97E9-5FDB409CF9C7}" sibTransId="{5D3CA7AD-DC69-4070-B56E-523CA2FB18E4}"/>
    <dgm:cxn modelId="{6066B262-B29B-4BAA-AB26-D7B1838F7FBD}" srcId="{08B8C4EC-B7CD-4979-A956-94E548CCE2AA}" destId="{172B1F1E-4207-4EB4-92F5-5A9567B994B6}" srcOrd="1" destOrd="0" parTransId="{CBECB0C8-3152-4022-A8B5-F9BCB006D1B5}" sibTransId="{FCC148C3-868F-4828-8A49-A79019796B90}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0A24DA62-7CCA-4088-8643-E51C2E7FFC98}" type="presOf" srcId="{66C313D2-4926-4331-9D56-3414049276A0}" destId="{7B1EEC8E-DFDB-4767-9992-F50EDD4951F7}" srcOrd="0" destOrd="10" presId="urn:microsoft.com/office/officeart/2005/8/layout/cycle4"/>
    <dgm:cxn modelId="{1600D543-2BFA-4A55-8E5B-657EB064A8F0}" type="presOf" srcId="{7EFC073A-2A8E-454D-A3CB-2B215CB1C0E1}" destId="{2ECFF366-3DCD-4445-A0BF-E681AA2637BF}" srcOrd="0" destOrd="0" presId="urn:microsoft.com/office/officeart/2005/8/layout/cycle4"/>
    <dgm:cxn modelId="{DFE54165-2606-4C05-A09D-2A5979BFA8F6}" type="presOf" srcId="{C2B01344-3F56-4695-8307-9B6EE64A0CF5}" destId="{D7F9769D-E1F7-457A-9EEB-1C88D3A41933}" srcOrd="1" destOrd="3" presId="urn:microsoft.com/office/officeart/2005/8/layout/cycle4"/>
    <dgm:cxn modelId="{B36AEB65-AD30-4471-BDF6-E2A0A0FF72E5}" type="presOf" srcId="{0B29B707-5023-4901-88CC-004F444039DB}" destId="{3697C8B3-BF7E-46ED-A4D3-4E32A9540A4C}" srcOrd="1" destOrd="8" presId="urn:microsoft.com/office/officeart/2005/8/layout/cycle4"/>
    <dgm:cxn modelId="{F9199547-C52C-4ED4-93EA-5181B982A935}" type="presOf" srcId="{B303CA7E-FB2D-438E-A4E2-41E9540692BC}" destId="{3697C8B3-BF7E-46ED-A4D3-4E32A9540A4C}" srcOrd="1" destOrd="3" presId="urn:microsoft.com/office/officeart/2005/8/layout/cycle4"/>
    <dgm:cxn modelId="{3653F848-7ABA-410D-BB18-BC75D00C6EC9}" type="presOf" srcId="{6FCC942B-AAE5-4D44-B3A1-BA4B2A14C8F7}" destId="{3697C8B3-BF7E-46ED-A4D3-4E32A9540A4C}" srcOrd="1" destOrd="2" presId="urn:microsoft.com/office/officeart/2005/8/layout/cycle4"/>
    <dgm:cxn modelId="{67637E6A-1F96-46F0-A94E-28F3DC9F9078}" srcId="{08B8C4EC-B7CD-4979-A956-94E548CCE2AA}" destId="{A40DD8F2-2059-4D25-995F-BF4547BDB572}" srcOrd="5" destOrd="0" parTransId="{A160DC54-F6AB-486B-8A78-E40CEED365AB}" sibTransId="{4FC6FE3D-5421-4E5D-80C2-0F84140C6DB7}"/>
    <dgm:cxn modelId="{1CA6C74A-2ACA-4F7C-B472-13441A663800}" type="presOf" srcId="{98B39155-F6F9-4D79-A7A8-613A07D0C6B8}" destId="{AEF4198B-4774-4D33-A731-8CBCA8DF6F69}" srcOrd="1" destOrd="6" presId="urn:microsoft.com/office/officeart/2005/8/layout/cycle4"/>
    <dgm:cxn modelId="{A0BA546B-6BAD-492A-B47F-72613989A2F3}" srcId="{8B344E89-95C5-4C6F-A444-2EDEBB0AFC2F}" destId="{C2B01344-3F56-4695-8307-9B6EE64A0CF5}" srcOrd="3" destOrd="0" parTransId="{1BDA613D-520C-41E9-AA97-C2E2DFA66B7C}" sibTransId="{380D2087-6DA7-4452-B508-8BBD8AA32F7F}"/>
    <dgm:cxn modelId="{7C9E746C-C163-425E-AB85-D93EBD2A5E59}" type="presOf" srcId="{B303CA7E-FB2D-438E-A4E2-41E9540692BC}" destId="{7B1EEC8E-DFDB-4767-9992-F50EDD4951F7}" srcOrd="0" destOrd="3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5FC6E752-0B0B-4916-A886-5A658C2D4CA5}" type="presOf" srcId="{61C90802-2F07-4228-B251-7EA8F440024F}" destId="{2ECFF366-3DCD-4445-A0BF-E681AA2637BF}" srcOrd="0" destOrd="1" presId="urn:microsoft.com/office/officeart/2005/8/layout/cycle4"/>
    <dgm:cxn modelId="{B1D13253-82A2-4FFC-B987-9C7DF829704C}" type="presOf" srcId="{C29A5292-C2A9-4E46-8E99-DA396126AA6F}" destId="{D7F9769D-E1F7-457A-9EEB-1C88D3A41933}" srcOrd="1" destOrd="4" presId="urn:microsoft.com/office/officeart/2005/8/layout/cycle4"/>
    <dgm:cxn modelId="{39E3B655-FF13-4CD1-9F14-84395341B5E1}" srcId="{44BD4AC0-1024-45D3-AE6E-70AE9AB68832}" destId="{65C58E7F-AF2D-4F9E-B1F6-79107DB5D60A}" srcOrd="9" destOrd="0" parTransId="{BE4E79AE-B0A6-43EF-9851-F80C6540C41B}" sibTransId="{59E7AA79-E880-4893-9E18-6AF9C38B65E7}"/>
    <dgm:cxn modelId="{3002C45A-E950-4DFF-A665-0C13E0BDEF61}" srcId="{44BD4AC0-1024-45D3-AE6E-70AE9AB68832}" destId="{6FCC942B-AAE5-4D44-B3A1-BA4B2A14C8F7}" srcOrd="2" destOrd="0" parTransId="{F1A6A9B9-1A3C-4A25-956F-85147193580B}" sibTransId="{4FEB5110-3E13-4D2F-BD76-26BD0A5EAFD9}"/>
    <dgm:cxn modelId="{7D54D45A-E639-46FF-B7F3-9306D6878D02}" type="presOf" srcId="{A40DD8F2-2059-4D25-995F-BF4547BDB572}" destId="{AEF4198B-4774-4D33-A731-8CBCA8DF6F69}" srcOrd="1" destOrd="5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C5CC637C-2A5E-4597-B624-629ACC0245AC}" type="presOf" srcId="{172B1F1E-4207-4EB4-92F5-5A9567B994B6}" destId="{1DE89986-AAC5-42FC-BDD2-2E8DE6867064}" srcOrd="0" destOrd="1" presId="urn:microsoft.com/office/officeart/2005/8/layout/cycle4"/>
    <dgm:cxn modelId="{09709B7C-FF0C-4319-A10A-FDFE170BDC09}" type="presOf" srcId="{139D8573-25E9-40B0-9A04-6D768E5C6324}" destId="{1DE89986-AAC5-42FC-BDD2-2E8DE6867064}" srcOrd="0" destOrd="0" presId="urn:microsoft.com/office/officeart/2005/8/layout/cycle4"/>
    <dgm:cxn modelId="{AAEECA84-CDE5-4E13-B699-18F6A0945276}" type="presOf" srcId="{FAF86E24-5130-4BC5-A1C6-4DE8E166A4FC}" destId="{AC8EC65D-00CB-40C2-ACA3-CD7A91B729C8}" srcOrd="0" destOrd="3" presId="urn:microsoft.com/office/officeart/2005/8/layout/cycle4"/>
    <dgm:cxn modelId="{5CEF2885-C8E9-49F0-8F87-FC7E30FDE999}" type="presOf" srcId="{15F1E8FA-0FDA-45DA-A2D2-8DB9E91D32AA}" destId="{3697C8B3-BF7E-46ED-A4D3-4E32A9540A4C}" srcOrd="1" destOrd="4" presId="urn:microsoft.com/office/officeart/2005/8/layout/cycle4"/>
    <dgm:cxn modelId="{4F79A48A-11C9-4C5F-9F4A-22E912A72C07}" type="presOf" srcId="{6FCC942B-AAE5-4D44-B3A1-BA4B2A14C8F7}" destId="{7B1EEC8E-DFDB-4767-9992-F50EDD4951F7}" srcOrd="0" destOrd="2" presId="urn:microsoft.com/office/officeart/2005/8/layout/cycle4"/>
    <dgm:cxn modelId="{A578778B-101D-4612-BE9D-D8E92D23148B}" type="presOf" srcId="{98B39155-F6F9-4D79-A7A8-613A07D0C6B8}" destId="{1DE89986-AAC5-42FC-BDD2-2E8DE6867064}" srcOrd="0" destOrd="6" presId="urn:microsoft.com/office/officeart/2005/8/layout/cycle4"/>
    <dgm:cxn modelId="{D91B728C-81B5-426E-8112-7C22928AB59D}" type="presOf" srcId="{8FD24877-4450-4444-8138-56D8393E38CD}" destId="{7B1EEC8E-DFDB-4767-9992-F50EDD4951F7}" srcOrd="0" destOrd="7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5C3F3B90-94A8-4EB6-839B-A5F283CF52C9}" srcId="{44BD4AC0-1024-45D3-AE6E-70AE9AB68832}" destId="{B303CA7E-FB2D-438E-A4E2-41E9540692BC}" srcOrd="3" destOrd="0" parTransId="{29AFCEAA-3E8C-460B-BAA9-45B1DD96AD4C}" sibTransId="{2CF79605-EBBB-4008-9334-E91B66F40942}"/>
    <dgm:cxn modelId="{4AE87D92-3771-4346-83F7-D3760C1557DD}" type="presOf" srcId="{F9B44963-5672-4AFC-835B-F8905604528B}" destId="{AEF4198B-4774-4D33-A731-8CBCA8DF6F69}" srcOrd="1" destOrd="4" presId="urn:microsoft.com/office/officeart/2005/8/layout/cycle4"/>
    <dgm:cxn modelId="{4646F892-C9B7-4E8A-816C-22606F2AC41C}" type="presOf" srcId="{43E66297-6915-4E66-B9D9-61872C56453B}" destId="{D7F9769D-E1F7-457A-9EEB-1C88D3A41933}" srcOrd="1" destOrd="5" presId="urn:microsoft.com/office/officeart/2005/8/layout/cycle4"/>
    <dgm:cxn modelId="{FECE0895-2157-4E4C-8DAA-DDD07ED5ED02}" srcId="{44BD4AC0-1024-45D3-AE6E-70AE9AB68832}" destId="{3C75E5F2-A5A2-4286-A7FE-1B8FA87A6856}" srcOrd="6" destOrd="0" parTransId="{D6EFAF99-186C-4EF8-A0D2-11AD96858928}" sibTransId="{EEEE453F-F402-4CF5-96B9-94BCFC431B50}"/>
    <dgm:cxn modelId="{3F9C139C-C31C-4586-862F-8F4303873D5B}" srcId="{08B8C4EC-B7CD-4979-A956-94E548CCE2AA}" destId="{960F8680-58B9-402B-A75A-FEB61907F9DD}" srcOrd="2" destOrd="0" parTransId="{D7E443FF-D433-4E06-8057-1B0C08AE3C4D}" sibTransId="{78AB103C-4C5C-4FE0-B75B-B3918D7B7133}"/>
    <dgm:cxn modelId="{F15D9A9E-D667-459C-9E8C-29E52EA4575C}" type="presOf" srcId="{65C58E7F-AF2D-4F9E-B1F6-79107DB5D60A}" destId="{3697C8B3-BF7E-46ED-A4D3-4E32A9540A4C}" srcOrd="1" destOrd="9" presId="urn:microsoft.com/office/officeart/2005/8/layout/cycle4"/>
    <dgm:cxn modelId="{E6C56BA2-41A5-4454-BDB9-D447A67F9084}" srcId="{8B344E89-95C5-4C6F-A444-2EDEBB0AFC2F}" destId="{C29A5292-C2A9-4E46-8E99-DA396126AA6F}" srcOrd="4" destOrd="0" parTransId="{8AF1C5E4-F7D1-4AE7-A112-795FDD789304}" sibTransId="{4D564AB1-5668-402C-9E69-5C5C65B00AA0}"/>
    <dgm:cxn modelId="{2A259AAC-F747-44E3-BD3F-17DD58D105BD}" srcId="{44BD4AC0-1024-45D3-AE6E-70AE9AB68832}" destId="{0B29B707-5023-4901-88CC-004F444039DB}" srcOrd="8" destOrd="0" parTransId="{1F19F530-A1EA-4F18-8C06-51E821D6DF20}" sibTransId="{7AC38996-4366-4BEC-9214-6A38D1FD782D}"/>
    <dgm:cxn modelId="{2F2323AE-6188-46C9-A090-87512DF09D54}" type="presOf" srcId="{C150DD15-45D3-4B2C-B756-4249BBEFAED5}" destId="{F7C7EAC3-5DEB-4BF7-941D-EE98074AE8AE}" srcOrd="1" destOrd="4" presId="urn:microsoft.com/office/officeart/2005/8/layout/cycle4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E5F43CAF-8EDD-462B-8A91-181B2D86DDFE}" type="presOf" srcId="{65C58E7F-AF2D-4F9E-B1F6-79107DB5D60A}" destId="{7B1EEC8E-DFDB-4767-9992-F50EDD4951F7}" srcOrd="0" destOrd="9" presId="urn:microsoft.com/office/officeart/2005/8/layout/cycle4"/>
    <dgm:cxn modelId="{BCF5D0B7-6F69-4E5D-825F-9F2CD526DF16}" srcId="{44BD4AC0-1024-45D3-AE6E-70AE9AB68832}" destId="{7C1430A7-05C7-43BD-8AC4-CAB0F6AF8BFA}" srcOrd="5" destOrd="0" parTransId="{B3E72555-E78F-439D-88A4-E18AB2B0A03F}" sibTransId="{91E06C9F-F694-41D4-A532-01E4E8DB8C69}"/>
    <dgm:cxn modelId="{85C3B2B9-AD95-4856-B887-D1890B7BAA24}" type="presOf" srcId="{06651750-BF23-4EBA-A919-10AC7B20E8D9}" destId="{3697C8B3-BF7E-46ED-A4D3-4E32A9540A4C}" srcOrd="1" destOrd="11" presId="urn:microsoft.com/office/officeart/2005/8/layout/cycle4"/>
    <dgm:cxn modelId="{2D1A81BC-8DD7-4824-9B96-F1389877FA6A}" type="presOf" srcId="{172B1F1E-4207-4EB4-92F5-5A9567B994B6}" destId="{AEF4198B-4774-4D33-A731-8CBCA8DF6F69}" srcOrd="1" destOrd="1" presId="urn:microsoft.com/office/officeart/2005/8/layout/cycle4"/>
    <dgm:cxn modelId="{85F5C6C2-0A72-4DD0-A701-49E5F90C7D15}" type="presOf" srcId="{A0A3D988-77BA-4D80-AF27-EAF416F0528D}" destId="{AC8EC65D-00CB-40C2-ACA3-CD7A91B729C8}" srcOrd="0" destOrd="2" presId="urn:microsoft.com/office/officeart/2005/8/layout/cycle4"/>
    <dgm:cxn modelId="{028EFDC2-7B4D-4D67-9423-77CD5DECDEB7}" type="presOf" srcId="{06651750-BF23-4EBA-A919-10AC7B20E8D9}" destId="{7B1EEC8E-DFDB-4767-9992-F50EDD4951F7}" srcOrd="0" destOrd="11" presId="urn:microsoft.com/office/officeart/2005/8/layout/cycle4"/>
    <dgm:cxn modelId="{9797D0C7-2495-489D-A93D-86C3AD813ADB}" type="presOf" srcId="{4E1C2DF9-1EBA-4C6E-9C62-FB02BE96A58D}" destId="{1DE89986-AAC5-42FC-BDD2-2E8DE6867064}" srcOrd="0" destOrd="3" presId="urn:microsoft.com/office/officeart/2005/8/layout/cycle4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FD7608D7-CA01-4FAE-9CE6-0162A9108FD3}" type="presOf" srcId="{FAF86E24-5130-4BC5-A1C6-4DE8E166A4FC}" destId="{F7C7EAC3-5DEB-4BF7-941D-EE98074AE8AE}" srcOrd="1" destOrd="3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CED5F3DE-55D5-4A98-A455-86C840F16749}" type="presOf" srcId="{7C1430A7-05C7-43BD-8AC4-CAB0F6AF8BFA}" destId="{3697C8B3-BF7E-46ED-A4D3-4E32A9540A4C}" srcOrd="1" destOrd="5" presId="urn:microsoft.com/office/officeart/2005/8/layout/cycle4"/>
    <dgm:cxn modelId="{409F46DF-1FD3-4443-9D5D-96C38E8D8B2B}" type="presOf" srcId="{8FD24877-4450-4444-8138-56D8393E38CD}" destId="{3697C8B3-BF7E-46ED-A4D3-4E32A9540A4C}" srcOrd="1" destOrd="7" presId="urn:microsoft.com/office/officeart/2005/8/layout/cycle4"/>
    <dgm:cxn modelId="{CF9C4EE0-33F7-4AD6-A1C1-0EF8F11C225E}" srcId="{8B344E89-95C5-4C6F-A444-2EDEBB0AFC2F}" destId="{61C90802-2F07-4228-B251-7EA8F440024F}" srcOrd="1" destOrd="0" parTransId="{643163AD-1E0F-4AC4-B4B0-4A31DCB4E9D6}" sibTransId="{596B5CB2-1DEE-4C2C-A342-EFFA3480D1C7}"/>
    <dgm:cxn modelId="{779E57E2-AEF9-42D7-87E9-4DC82F554E77}" type="presOf" srcId="{075DFE09-A941-4BDB-AEA9-4303770A6607}" destId="{2ECFF366-3DCD-4445-A0BF-E681AA2637BF}" srcOrd="0" destOrd="2" presId="urn:microsoft.com/office/officeart/2005/8/layout/cycle4"/>
    <dgm:cxn modelId="{256F0DE4-CCBB-450C-997F-287FE3C5FB4D}" type="presOf" srcId="{9FABB85E-1508-4E3D-88AA-190C0A568E5C}" destId="{F7C7EAC3-5DEB-4BF7-941D-EE98074AE8AE}" srcOrd="1" destOrd="1" presId="urn:microsoft.com/office/officeart/2005/8/layout/cycle4"/>
    <dgm:cxn modelId="{94FBF3E4-8140-4F3B-8892-222EA737876A}" srcId="{91D09109-2420-4AA8-A9B2-39466C773A4C}" destId="{C150DD15-45D3-4B2C-B756-4249BBEFAED5}" srcOrd="4" destOrd="0" parTransId="{1AA9C27A-B5EE-4EFD-946B-19AF1269CCBB}" sibTransId="{1BC9313A-3D4E-4C4D-8EEC-D52A7756931F}"/>
    <dgm:cxn modelId="{562A29E5-A2E2-4A6C-AE20-91E9C6805E20}" type="presOf" srcId="{F9B44963-5672-4AFC-835B-F8905604528B}" destId="{1DE89986-AAC5-42FC-BDD2-2E8DE6867064}" srcOrd="0" destOrd="4" presId="urn:microsoft.com/office/officeart/2005/8/layout/cycle4"/>
    <dgm:cxn modelId="{9C6284E5-0CF4-4608-95E4-0DF3CF10091F}" srcId="{08B8C4EC-B7CD-4979-A956-94E548CCE2AA}" destId="{98B39155-F6F9-4D79-A7A8-613A07D0C6B8}" srcOrd="6" destOrd="0" parTransId="{7D1D82D1-1DF6-464D-A1BD-0F3A15416D56}" sibTransId="{82004E58-B140-448C-A8E7-16685DCBE689}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3C317FED-1858-4CD2-A375-6A8F85E9B695}" type="presOf" srcId="{66C313D2-4926-4331-9D56-3414049276A0}" destId="{3697C8B3-BF7E-46ED-A4D3-4E32A9540A4C}" srcOrd="1" destOrd="10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376AA3F3-4AD1-4452-A03B-AC78C5F68846}" type="presOf" srcId="{3C75E5F2-A5A2-4286-A7FE-1B8FA87A6856}" destId="{3697C8B3-BF7E-46ED-A4D3-4E32A9540A4C}" srcOrd="1" destOrd="6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4497389" y="2819821"/>
          <a:ext cx="3630610" cy="25414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Dönem sonu ders başarı istatistiklerinin belirlenmesi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Başarı istatistikleri yardımıyla ders kazanımlarının program çıktılarının değerlendirilmesi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Öğrenci memnuniyet anketlerinin yapılması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Mezun öğrenci sayılarının belirlenmesi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5642399" y="3511007"/>
        <a:ext cx="2429773" cy="1794424"/>
      </dsp:txXfrm>
    </dsp:sp>
    <dsp:sp modelId="{AC8EC65D-00CB-40C2-ACA3-CD7A91B729C8}">
      <dsp:nvSpPr>
        <dsp:cNvPr id="0" name=""/>
        <dsp:cNvSpPr/>
      </dsp:nvSpPr>
      <dsp:spPr>
        <a:xfrm>
          <a:off x="0" y="2805371"/>
          <a:ext cx="3641917" cy="2550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/>
            <a:t>Eğitim politikalarının tekrar değerlendirilerek güncellenmesi</a:t>
          </a: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İki yıllık müfredat planlarının değerlendirilerek  güncellenmesi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Öğretim yöntemleri ve ölçme yöntemlerinin değerlendirilmesi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Ders içeriklerinin öğrenci aktif katılımını artırıcı yönde güncellenmesi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56024" y="3498992"/>
        <a:ext cx="2437294" cy="1800744"/>
      </dsp:txXfrm>
    </dsp:sp>
    <dsp:sp modelId="{7B1EEC8E-DFDB-4767-9992-F50EDD4951F7}">
      <dsp:nvSpPr>
        <dsp:cNvPr id="0" name=""/>
        <dsp:cNvSpPr/>
      </dsp:nvSpPr>
      <dsp:spPr>
        <a:xfrm>
          <a:off x="4503400" y="141762"/>
          <a:ext cx="3600003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Hazırlanan iki yıllık </a:t>
          </a:r>
          <a:r>
            <a:rPr lang="tr-TR" sz="700" kern="1200" dirty="0" err="1"/>
            <a:t>müfredatların</a:t>
          </a:r>
          <a:r>
            <a:rPr lang="tr-TR" sz="700" kern="1200" dirty="0"/>
            <a:t> ilanı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Akademik takvimin ilanı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Çift anadal kontenjanları ve başvuru takviminin yayınlanması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Önceki öğrenimlerin değerlendirilmesi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Yatay geçiş kontenjanlarının ve takviminin ilanı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Müfredatlara göre derslerin yürütülmesi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Ders sorumlularının ve ders programlarının ilanı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Tek ders sınavlarının yapılması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Ders bilgi paketlerinin ilanı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Mezun öğrenci işlemlerinin yapılması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5638756" y="197118"/>
        <a:ext cx="2409290" cy="1779288"/>
      </dsp:txXfrm>
    </dsp:sp>
    <dsp:sp modelId="{1DE89986-AAC5-42FC-BDD2-2E8DE6867064}">
      <dsp:nvSpPr>
        <dsp:cNvPr id="0" name=""/>
        <dsp:cNvSpPr/>
      </dsp:nvSpPr>
      <dsp:spPr>
        <a:xfrm>
          <a:off x="38082" y="146212"/>
          <a:ext cx="3600003" cy="2520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Program tasarımı ve onayı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İki yıllık müfredat planlamasının yapılması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Akademik takvimin belirlenmesi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Çift Anadal programının ve Yatay geçiş işlemlerinin tasarımı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Muafiyet-intibak işlemlerinin tasarımı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Ders sorumluların belirlenmesi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93448" y="201578"/>
        <a:ext cx="2409270" cy="1779606"/>
      </dsp:txXfrm>
    </dsp:sp>
    <dsp:sp modelId="{FBCB22E4-289A-431F-A27B-D9E4DB145BE9}">
      <dsp:nvSpPr>
        <dsp:cNvPr id="0" name=""/>
        <dsp:cNvSpPr/>
      </dsp:nvSpPr>
      <dsp:spPr>
        <a:xfrm>
          <a:off x="2402959" y="1073715"/>
          <a:ext cx="1600344" cy="1600344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2871689" y="1542445"/>
        <a:ext cx="1131614" cy="1131614"/>
      </dsp:txXfrm>
    </dsp:sp>
    <dsp:sp modelId="{1C1506CC-E666-45CA-8973-97AC8BD421EF}">
      <dsp:nvSpPr>
        <dsp:cNvPr id="0" name=""/>
        <dsp:cNvSpPr/>
      </dsp:nvSpPr>
      <dsp:spPr>
        <a:xfrm rot="5400000">
          <a:off x="4116213" y="1065256"/>
          <a:ext cx="1600344" cy="1600344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4116213" y="1533986"/>
        <a:ext cx="1131614" cy="1131614"/>
      </dsp:txXfrm>
    </dsp:sp>
    <dsp:sp modelId="{523085B0-2246-4431-9A61-481168FC009D}">
      <dsp:nvSpPr>
        <dsp:cNvPr id="0" name=""/>
        <dsp:cNvSpPr/>
      </dsp:nvSpPr>
      <dsp:spPr>
        <a:xfrm rot="10800000">
          <a:off x="4124695" y="2803979"/>
          <a:ext cx="1600344" cy="1600344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4124695" y="2803979"/>
        <a:ext cx="1131614" cy="1131614"/>
      </dsp:txXfrm>
    </dsp:sp>
    <dsp:sp modelId="{22B45599-3804-42C1-9B11-456BA815E5EF}">
      <dsp:nvSpPr>
        <dsp:cNvPr id="0" name=""/>
        <dsp:cNvSpPr/>
      </dsp:nvSpPr>
      <dsp:spPr>
        <a:xfrm rot="16200000">
          <a:off x="2411441" y="2795498"/>
          <a:ext cx="1600344" cy="1600344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2880171" y="2795498"/>
        <a:ext cx="1131614" cy="1131614"/>
      </dsp:txXfrm>
    </dsp:sp>
    <dsp:sp modelId="{1D7DBEDD-A245-4488-AB9E-15AF30FC5B6A}">
      <dsp:nvSpPr>
        <dsp:cNvPr id="0" name=""/>
        <dsp:cNvSpPr/>
      </dsp:nvSpPr>
      <dsp:spPr>
        <a:xfrm>
          <a:off x="3659514" y="2222327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3659514" y="2492886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58555406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4025689" y="164404"/>
            <a:ext cx="4140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MYO EĞİTİM-ÖĞRETİM </a:t>
            </a:r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129</Words>
  <Application>Microsoft Office PowerPoint</Application>
  <PresentationFormat>Geniş ekran</PresentationFormat>
  <Paragraphs>29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MS Gothic</vt:lpstr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Melike ZORLU</cp:lastModifiedBy>
  <cp:revision>6</cp:revision>
  <dcterms:created xsi:type="dcterms:W3CDTF">2025-07-17T11:38:44Z</dcterms:created>
  <dcterms:modified xsi:type="dcterms:W3CDTF">2025-08-19T08:41:54Z</dcterms:modified>
</cp:coreProperties>
</file>