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47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76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/>
        <a:lstStyle/>
        <a:p>
          <a:endParaRPr lang="tr-TR" sz="700" dirty="0"/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/>
        <a:lstStyle/>
        <a:p>
          <a:endParaRPr lang="tr-TR" sz="700" dirty="0"/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/>
        <a:lstStyle/>
        <a:p>
          <a:endParaRPr lang="tr-TR" sz="700" dirty="0"/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/>
        <a:lstStyle/>
        <a:p>
          <a:endParaRPr lang="tr-TR" sz="700" dirty="0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43E66297-6915-4E66-B9D9-61872C56453B}">
      <dgm:prSet custT="1"/>
      <dgm:spPr/>
      <dgm:t>
        <a:bodyPr/>
        <a:lstStyle/>
        <a:p>
          <a:endParaRPr lang="tr-TR" sz="700" dirty="0"/>
        </a:p>
      </dgm:t>
    </dgm:pt>
    <dgm:pt modelId="{3D275162-85A2-4AEC-9E9B-C81C2D65FDE8}" type="parTrans" cxnId="{FE7AF714-3FE0-4D21-B0F1-36E6E45E91D2}">
      <dgm:prSet/>
      <dgm:spPr/>
      <dgm:t>
        <a:bodyPr/>
        <a:lstStyle/>
        <a:p>
          <a:endParaRPr lang="tr-TR"/>
        </a:p>
      </dgm:t>
    </dgm:pt>
    <dgm:pt modelId="{E79B43B0-F3A9-4943-8902-4F47E270F3C6}" type="sibTrans" cxnId="{FE7AF714-3FE0-4D21-B0F1-36E6E45E91D2}">
      <dgm:prSet/>
      <dgm:spPr/>
      <dgm:t>
        <a:bodyPr/>
        <a:lstStyle/>
        <a:p>
          <a:endParaRPr lang="tr-TR"/>
        </a:p>
      </dgm:t>
    </dgm:pt>
    <dgm:pt modelId="{B8F756F2-9B96-A741-B90E-51EC1FA5C65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Hazırlık sınıfı ders programlarının oluşturulması.</a:t>
          </a:r>
        </a:p>
      </dgm:t>
    </dgm:pt>
    <dgm:pt modelId="{7ABDE7DE-63C0-0149-A383-A7AB2E113EC7}" type="parTrans" cxnId="{B2EE1288-A678-A646-BB8C-B4EFBE4B646A}">
      <dgm:prSet/>
      <dgm:spPr/>
      <dgm:t>
        <a:bodyPr/>
        <a:lstStyle/>
        <a:p>
          <a:endParaRPr lang="tr-TR"/>
        </a:p>
      </dgm:t>
    </dgm:pt>
    <dgm:pt modelId="{967BBCEB-3C65-8D43-B29A-7953AC6033AE}" type="sibTrans" cxnId="{B2EE1288-A678-A646-BB8C-B4EFBE4B646A}">
      <dgm:prSet/>
      <dgm:spPr/>
      <dgm:t>
        <a:bodyPr/>
        <a:lstStyle/>
        <a:p>
          <a:endParaRPr lang="tr-TR"/>
        </a:p>
      </dgm:t>
    </dgm:pt>
    <dgm:pt modelId="{B9A6219E-0342-8D45-8ADD-FF4D4D1CB43D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Müfredatın CEFR seviyelerine uygunluğu ve ders kazanımlarının belirlenmesi.</a:t>
          </a:r>
        </a:p>
      </dgm:t>
    </dgm:pt>
    <dgm:pt modelId="{2D03A77C-2F6B-9949-B51B-64AF97AD1B9B}" type="parTrans" cxnId="{221A7B1B-3F03-B546-890A-D686FE7F2C8F}">
      <dgm:prSet/>
      <dgm:spPr/>
      <dgm:t>
        <a:bodyPr/>
        <a:lstStyle/>
        <a:p>
          <a:endParaRPr lang="tr-TR"/>
        </a:p>
      </dgm:t>
    </dgm:pt>
    <dgm:pt modelId="{3C653BD0-8D30-3148-BC8F-464D32DDF650}" type="sibTrans" cxnId="{221A7B1B-3F03-B546-890A-D686FE7F2C8F}">
      <dgm:prSet/>
      <dgm:spPr/>
      <dgm:t>
        <a:bodyPr/>
        <a:lstStyle/>
        <a:p>
          <a:endParaRPr lang="tr-TR"/>
        </a:p>
      </dgm:t>
    </dgm:pt>
    <dgm:pt modelId="{DF82E6B4-8197-C944-9323-545437F163A9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Öğrenci ihtiyaç analizi yapılması.</a:t>
          </a:r>
        </a:p>
      </dgm:t>
    </dgm:pt>
    <dgm:pt modelId="{E6E54B12-985C-F243-8579-BA8DEE397423}" type="parTrans" cxnId="{8F6A5CC4-B780-094E-B507-59F4B766501C}">
      <dgm:prSet/>
      <dgm:spPr/>
      <dgm:t>
        <a:bodyPr/>
        <a:lstStyle/>
        <a:p>
          <a:endParaRPr lang="tr-TR"/>
        </a:p>
      </dgm:t>
    </dgm:pt>
    <dgm:pt modelId="{3D125708-6727-C44B-AA41-B1B58627E745}" type="sibTrans" cxnId="{8F6A5CC4-B780-094E-B507-59F4B766501C}">
      <dgm:prSet/>
      <dgm:spPr/>
      <dgm:t>
        <a:bodyPr/>
        <a:lstStyle/>
        <a:p>
          <a:endParaRPr lang="tr-TR"/>
        </a:p>
      </dgm:t>
    </dgm:pt>
    <dgm:pt modelId="{91A34459-2EC8-B840-B210-0F067E0E332A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Muafiyet sınavlarının tasarlanması.</a:t>
          </a:r>
        </a:p>
      </dgm:t>
    </dgm:pt>
    <dgm:pt modelId="{6C481FD2-19F9-8641-A062-DC8B23C5651D}" type="parTrans" cxnId="{307C3693-5103-4E4C-B494-4BAF960D0405}">
      <dgm:prSet/>
      <dgm:spPr/>
      <dgm:t>
        <a:bodyPr/>
        <a:lstStyle/>
        <a:p>
          <a:endParaRPr lang="tr-TR"/>
        </a:p>
      </dgm:t>
    </dgm:pt>
    <dgm:pt modelId="{75CDAA4B-9616-5C41-AF56-83721A37F568}" type="sibTrans" cxnId="{307C3693-5103-4E4C-B494-4BAF960D0405}">
      <dgm:prSet/>
      <dgm:spPr/>
      <dgm:t>
        <a:bodyPr/>
        <a:lstStyle/>
        <a:p>
          <a:endParaRPr lang="tr-TR"/>
        </a:p>
      </dgm:t>
    </dgm:pt>
    <dgm:pt modelId="{E426194C-2CA5-384E-ABB4-F44B77761DDC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Değerlendirme rubriklerinin ve kriterlerinin belirlenmesi.</a:t>
          </a:r>
        </a:p>
      </dgm:t>
    </dgm:pt>
    <dgm:pt modelId="{E2847058-390F-6440-B177-E19D77516F46}" type="parTrans" cxnId="{6F3F43E4-2195-D049-B0E2-051860BCC1BC}">
      <dgm:prSet/>
      <dgm:spPr/>
      <dgm:t>
        <a:bodyPr/>
        <a:lstStyle/>
        <a:p>
          <a:endParaRPr lang="tr-TR"/>
        </a:p>
      </dgm:t>
    </dgm:pt>
    <dgm:pt modelId="{326D8572-2AD9-7641-870B-6F0DA3FEFEA2}" type="sibTrans" cxnId="{6F3F43E4-2195-D049-B0E2-051860BCC1BC}">
      <dgm:prSet/>
      <dgm:spPr/>
      <dgm:t>
        <a:bodyPr/>
        <a:lstStyle/>
        <a:p>
          <a:endParaRPr lang="tr-TR"/>
        </a:p>
      </dgm:t>
    </dgm:pt>
    <dgm:pt modelId="{2833368A-D766-4544-8A3B-63796807C0D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Sınav takvimlerinin ve görev dağılımının planlanması.</a:t>
          </a:r>
        </a:p>
      </dgm:t>
    </dgm:pt>
    <dgm:pt modelId="{54D5887F-29D6-F24C-B285-092F9172E640}" type="parTrans" cxnId="{D31BE3B7-F74E-584C-803B-19142DEBDEB5}">
      <dgm:prSet/>
      <dgm:spPr/>
      <dgm:t>
        <a:bodyPr/>
        <a:lstStyle/>
        <a:p>
          <a:endParaRPr lang="tr-TR"/>
        </a:p>
      </dgm:t>
    </dgm:pt>
    <dgm:pt modelId="{6BAC7DF7-52CA-F344-98C5-0496F198CCF3}" type="sibTrans" cxnId="{D31BE3B7-F74E-584C-803B-19142DEBDEB5}">
      <dgm:prSet/>
      <dgm:spPr/>
      <dgm:t>
        <a:bodyPr/>
        <a:lstStyle/>
        <a:p>
          <a:endParaRPr lang="tr-TR"/>
        </a:p>
      </dgm:t>
    </dgm:pt>
    <dgm:pt modelId="{5B24F4DD-E98B-F441-9362-7D5DA53EC4E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Ders yükleri ve öğretim elemanı görevlendirmeleri.</a:t>
          </a:r>
        </a:p>
      </dgm:t>
    </dgm:pt>
    <dgm:pt modelId="{6D5F243E-EE4E-EB46-876D-9EE108B3BA98}" type="parTrans" cxnId="{8737D89F-E01A-1D49-AE1D-9147F820CD32}">
      <dgm:prSet/>
      <dgm:spPr/>
      <dgm:t>
        <a:bodyPr/>
        <a:lstStyle/>
        <a:p>
          <a:endParaRPr lang="tr-TR"/>
        </a:p>
      </dgm:t>
    </dgm:pt>
    <dgm:pt modelId="{3999F58C-5B8A-A249-9B09-35A1DA3241A6}" type="sibTrans" cxnId="{8737D89F-E01A-1D49-AE1D-9147F820CD32}">
      <dgm:prSet/>
      <dgm:spPr/>
      <dgm:t>
        <a:bodyPr/>
        <a:lstStyle/>
        <a:p>
          <a:endParaRPr lang="tr-TR"/>
        </a:p>
      </dgm:t>
    </dgm:pt>
    <dgm:pt modelId="{552083A0-7B32-BB4B-A649-7C3A19930373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Planlanan müfredatın dersler aracılığıyla yürütülmesi.</a:t>
          </a:r>
        </a:p>
      </dgm:t>
    </dgm:pt>
    <dgm:pt modelId="{28C48E26-F422-094C-A1B5-9DAB22CA40F0}" type="parTrans" cxnId="{E47A6F64-F877-184A-AD1E-802256B56E39}">
      <dgm:prSet/>
      <dgm:spPr/>
      <dgm:t>
        <a:bodyPr/>
        <a:lstStyle/>
        <a:p>
          <a:endParaRPr lang="tr-TR"/>
        </a:p>
      </dgm:t>
    </dgm:pt>
    <dgm:pt modelId="{B602DB40-3150-9740-BFB1-8773894F5981}" type="sibTrans" cxnId="{E47A6F64-F877-184A-AD1E-802256B56E39}">
      <dgm:prSet/>
      <dgm:spPr/>
      <dgm:t>
        <a:bodyPr/>
        <a:lstStyle/>
        <a:p>
          <a:endParaRPr lang="tr-TR"/>
        </a:p>
      </dgm:t>
    </dgm:pt>
    <dgm:pt modelId="{2E3EC94C-5327-2243-97B9-BAD6E83674B9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Öğrenci katılımının sağlanması ve öğretim materyallerinin etkin kullanımı.</a:t>
          </a:r>
        </a:p>
      </dgm:t>
    </dgm:pt>
    <dgm:pt modelId="{546FAC89-0267-2444-BEEC-71944A763387}" type="parTrans" cxnId="{F246D68E-65B8-0840-82B5-7D6A63E51748}">
      <dgm:prSet/>
      <dgm:spPr/>
      <dgm:t>
        <a:bodyPr/>
        <a:lstStyle/>
        <a:p>
          <a:endParaRPr lang="tr-TR"/>
        </a:p>
      </dgm:t>
    </dgm:pt>
    <dgm:pt modelId="{51546623-A647-3A47-9ECA-54E72F387AFD}" type="sibTrans" cxnId="{F246D68E-65B8-0840-82B5-7D6A63E51748}">
      <dgm:prSet/>
      <dgm:spPr/>
      <dgm:t>
        <a:bodyPr/>
        <a:lstStyle/>
        <a:p>
          <a:endParaRPr lang="tr-TR"/>
        </a:p>
      </dgm:t>
    </dgm:pt>
    <dgm:pt modelId="{2736C7E2-2D6B-BD48-8235-7B5CB39F9C1B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Muafiyet, kur ve ara sınavların uygulanması.</a:t>
          </a:r>
        </a:p>
      </dgm:t>
    </dgm:pt>
    <dgm:pt modelId="{C88AB063-1527-3649-B22E-DA7B38BC84D6}" type="parTrans" cxnId="{7F470929-111C-F248-8865-F4FE347B2804}">
      <dgm:prSet/>
      <dgm:spPr/>
      <dgm:t>
        <a:bodyPr/>
        <a:lstStyle/>
        <a:p>
          <a:endParaRPr lang="tr-TR"/>
        </a:p>
      </dgm:t>
    </dgm:pt>
    <dgm:pt modelId="{0EA0DC7E-5342-2948-A3AD-84ADC4D4C57F}" type="sibTrans" cxnId="{7F470929-111C-F248-8865-F4FE347B2804}">
      <dgm:prSet/>
      <dgm:spPr/>
      <dgm:t>
        <a:bodyPr/>
        <a:lstStyle/>
        <a:p>
          <a:endParaRPr lang="tr-TR"/>
        </a:p>
      </dgm:t>
    </dgm:pt>
    <dgm:pt modelId="{F29F9F15-D6BE-D04C-86E5-8A70FCF8C78A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Rubriklere ve standartlara uygun değerlendirme yapılması.</a:t>
          </a:r>
        </a:p>
      </dgm:t>
    </dgm:pt>
    <dgm:pt modelId="{176AF3F3-78FE-D64F-85DB-C2464799EAD3}" type="parTrans" cxnId="{721F3948-EC59-F744-92B0-32BE5FE986D2}">
      <dgm:prSet/>
      <dgm:spPr/>
      <dgm:t>
        <a:bodyPr/>
        <a:lstStyle/>
        <a:p>
          <a:endParaRPr lang="tr-TR"/>
        </a:p>
      </dgm:t>
    </dgm:pt>
    <dgm:pt modelId="{7CDAA55A-F8DC-4C41-91F2-82D35AD0D4ED}" type="sibTrans" cxnId="{721F3948-EC59-F744-92B0-32BE5FE986D2}">
      <dgm:prSet/>
      <dgm:spPr/>
      <dgm:t>
        <a:bodyPr/>
        <a:lstStyle/>
        <a:p>
          <a:endParaRPr lang="tr-TR"/>
        </a:p>
      </dgm:t>
    </dgm:pt>
    <dgm:pt modelId="{AB9C906C-E1FD-954C-8F98-D15E9165AA1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Görev dağılımının uygulanması, eksik veya problemli alanların takibi.</a:t>
          </a:r>
        </a:p>
      </dgm:t>
    </dgm:pt>
    <dgm:pt modelId="{B1F666AC-6914-CB44-B54D-22DA3A163D28}" type="parTrans" cxnId="{8DF18C0E-8CA5-A341-A3CD-86B665238AA7}">
      <dgm:prSet/>
      <dgm:spPr/>
      <dgm:t>
        <a:bodyPr/>
        <a:lstStyle/>
        <a:p>
          <a:endParaRPr lang="tr-TR"/>
        </a:p>
      </dgm:t>
    </dgm:pt>
    <dgm:pt modelId="{B38FBAC2-91EC-084E-9EAE-3B05DD9C1E0F}" type="sibTrans" cxnId="{8DF18C0E-8CA5-A341-A3CD-86B665238AA7}">
      <dgm:prSet/>
      <dgm:spPr/>
      <dgm:t>
        <a:bodyPr/>
        <a:lstStyle/>
        <a:p>
          <a:endParaRPr lang="tr-TR"/>
        </a:p>
      </dgm:t>
    </dgm:pt>
    <dgm:pt modelId="{02E87698-9BF0-B645-ADCF-F115552C42DA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Öğrenci başarı verilerinin analiz edilmesi.</a:t>
          </a:r>
        </a:p>
      </dgm:t>
    </dgm:pt>
    <dgm:pt modelId="{197B9B23-874B-0444-9266-C5F7FC4B0C0E}" type="parTrans" cxnId="{959DFC97-B144-CC47-A6AD-AD03C9D4A129}">
      <dgm:prSet/>
      <dgm:spPr/>
      <dgm:t>
        <a:bodyPr/>
        <a:lstStyle/>
        <a:p>
          <a:endParaRPr lang="tr-TR"/>
        </a:p>
      </dgm:t>
    </dgm:pt>
    <dgm:pt modelId="{4BAF5640-C155-4C4B-BF75-9C08E4726C66}" type="sibTrans" cxnId="{959DFC97-B144-CC47-A6AD-AD03C9D4A129}">
      <dgm:prSet/>
      <dgm:spPr/>
      <dgm:t>
        <a:bodyPr/>
        <a:lstStyle/>
        <a:p>
          <a:endParaRPr lang="tr-TR"/>
        </a:p>
      </dgm:t>
    </dgm:pt>
    <dgm:pt modelId="{F0302229-A470-6D46-BB4D-4A9E0A9ABCB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Müfredatın ve ders planlarının etkinliğinin, sınav sonuçlarının güvenilirliğinin ve geçerliliğinin analiz edilmesi.</a:t>
          </a:r>
        </a:p>
      </dgm:t>
    </dgm:pt>
    <dgm:pt modelId="{C587C038-97F5-AF43-A06B-7FF9B2EE02A7}" type="parTrans" cxnId="{0434329B-1E09-2E48-82AD-618B257F7ECF}">
      <dgm:prSet/>
      <dgm:spPr/>
      <dgm:t>
        <a:bodyPr/>
        <a:lstStyle/>
        <a:p>
          <a:endParaRPr lang="tr-TR"/>
        </a:p>
      </dgm:t>
    </dgm:pt>
    <dgm:pt modelId="{A45F03D8-85CC-364E-9A89-1A51D3C686CA}" type="sibTrans" cxnId="{0434329B-1E09-2E48-82AD-618B257F7ECF}">
      <dgm:prSet/>
      <dgm:spPr/>
      <dgm:t>
        <a:bodyPr/>
        <a:lstStyle/>
        <a:p>
          <a:endParaRPr lang="tr-TR"/>
        </a:p>
      </dgm:t>
    </dgm:pt>
    <dgm:pt modelId="{1071704D-21C4-3449-BECF-961A958C2CF5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Öğrenci ve öğretim elemanı geri bildirimlerinin alınması.</a:t>
          </a:r>
        </a:p>
      </dgm:t>
    </dgm:pt>
    <dgm:pt modelId="{A97DD166-6BB4-624F-A036-000BEEAF595C}" type="parTrans" cxnId="{95902302-9D57-EF4F-A9AB-E2BCB2EA7807}">
      <dgm:prSet/>
      <dgm:spPr/>
      <dgm:t>
        <a:bodyPr/>
        <a:lstStyle/>
        <a:p>
          <a:endParaRPr lang="tr-TR"/>
        </a:p>
      </dgm:t>
    </dgm:pt>
    <dgm:pt modelId="{0489F739-5E5D-E742-8B71-82023A2AFBE7}" type="sibTrans" cxnId="{95902302-9D57-EF4F-A9AB-E2BCB2EA7807}">
      <dgm:prSet/>
      <dgm:spPr/>
      <dgm:t>
        <a:bodyPr/>
        <a:lstStyle/>
        <a:p>
          <a:endParaRPr lang="tr-TR"/>
        </a:p>
      </dgm:t>
    </dgm:pt>
    <dgm:pt modelId="{DEF1D4A8-FD37-A14C-934E-44141074026F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/>
            <a:t>Elde edilen verilerin raporlanması.</a:t>
          </a:r>
        </a:p>
      </dgm:t>
    </dgm:pt>
    <dgm:pt modelId="{A9C9B794-6834-2048-9856-C2196F018368}" type="parTrans" cxnId="{C822DF70-57C7-F648-8242-4CAE721ED10F}">
      <dgm:prSet/>
      <dgm:spPr/>
      <dgm:t>
        <a:bodyPr/>
        <a:lstStyle/>
        <a:p>
          <a:endParaRPr lang="tr-TR"/>
        </a:p>
      </dgm:t>
    </dgm:pt>
    <dgm:pt modelId="{AB3478EF-2A9E-F247-B17C-0275B61546F3}" type="sibTrans" cxnId="{C822DF70-57C7-F648-8242-4CAE721ED10F}">
      <dgm:prSet/>
      <dgm:spPr/>
      <dgm:t>
        <a:bodyPr/>
        <a:lstStyle/>
        <a:p>
          <a:endParaRPr lang="tr-TR"/>
        </a:p>
      </dgm:t>
    </dgm:pt>
    <dgm:pt modelId="{DC033F5B-FD63-6449-8013-00605DC90E8D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Yeni öğretim yöntemleri veya materyallerin uygulanması.</a:t>
          </a:r>
        </a:p>
      </dgm:t>
    </dgm:pt>
    <dgm:pt modelId="{79A35231-70BB-C34F-B972-BC13A45FB128}" type="parTrans" cxnId="{4ABF1F5D-7768-034F-82AC-944DDABA3F04}">
      <dgm:prSet/>
      <dgm:spPr/>
      <dgm:t>
        <a:bodyPr/>
        <a:lstStyle/>
        <a:p>
          <a:endParaRPr lang="tr-TR"/>
        </a:p>
      </dgm:t>
    </dgm:pt>
    <dgm:pt modelId="{08BFA42D-94DF-BC4A-9106-48C6C835DACA}" type="sibTrans" cxnId="{4ABF1F5D-7768-034F-82AC-944DDABA3F04}">
      <dgm:prSet/>
      <dgm:spPr/>
      <dgm:t>
        <a:bodyPr/>
        <a:lstStyle/>
        <a:p>
          <a:endParaRPr lang="tr-TR"/>
        </a:p>
      </dgm:t>
    </dgm:pt>
    <dgm:pt modelId="{14F94DB5-0BAC-944A-8CFC-7206DE54F8FD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Rubrik ve kriterlerin güncellenmesi.</a:t>
          </a:r>
        </a:p>
      </dgm:t>
    </dgm:pt>
    <dgm:pt modelId="{B0A594B2-28EE-344B-AA3F-45BD12E2E0DD}" type="parTrans" cxnId="{8AB3EADF-CD2F-9440-8E00-F1CDFB4C98F0}">
      <dgm:prSet/>
      <dgm:spPr/>
      <dgm:t>
        <a:bodyPr/>
        <a:lstStyle/>
        <a:p>
          <a:endParaRPr lang="tr-TR"/>
        </a:p>
      </dgm:t>
    </dgm:pt>
    <dgm:pt modelId="{8C2A8807-0BA5-8344-AF02-D6550657C0F4}" type="sibTrans" cxnId="{8AB3EADF-CD2F-9440-8E00-F1CDFB4C98F0}">
      <dgm:prSet/>
      <dgm:spPr/>
      <dgm:t>
        <a:bodyPr/>
        <a:lstStyle/>
        <a:p>
          <a:endParaRPr lang="tr-TR"/>
        </a:p>
      </dgm:t>
    </dgm:pt>
    <dgm:pt modelId="{99D7AE99-0892-514F-94BB-84AAAE88BA00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/>
            <a:t>Sınav güvenliği ve standartlaştırma süreçlerinin geliştirilmesi.</a:t>
          </a:r>
        </a:p>
      </dgm:t>
    </dgm:pt>
    <dgm:pt modelId="{74D46DC0-32C3-994A-B2E1-576B33B4E95C}" type="parTrans" cxnId="{6A33D2BD-252C-E64E-A6BC-6CFBF0313D11}">
      <dgm:prSet/>
      <dgm:spPr/>
      <dgm:t>
        <a:bodyPr/>
        <a:lstStyle/>
        <a:p>
          <a:endParaRPr lang="tr-TR"/>
        </a:p>
      </dgm:t>
    </dgm:pt>
    <dgm:pt modelId="{A139B596-2FC5-514B-AA9F-9D7946BE3AB2}" type="sibTrans" cxnId="{6A33D2BD-252C-E64E-A6BC-6CFBF0313D11}">
      <dgm:prSet/>
      <dgm:spPr/>
      <dgm:t>
        <a:bodyPr/>
        <a:lstStyle/>
        <a:p>
          <a:endParaRPr lang="tr-TR"/>
        </a:p>
      </dgm:t>
    </dgm:pt>
    <dgm:pt modelId="{D27FA11F-77CF-D44E-A07E-519CEA034751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Eğitim-öğretim süreçlerinin daha etkili yürütülmesi için görev ve iş akışlarının yeniden düzenlenmesi.</a:t>
          </a:r>
        </a:p>
      </dgm:t>
    </dgm:pt>
    <dgm:pt modelId="{E5449C8C-F584-0249-85EF-FFD6F6FB5DEF}" type="parTrans" cxnId="{0EEE0DF4-6AB2-B943-B7A3-8CC146B31F78}">
      <dgm:prSet/>
      <dgm:spPr/>
      <dgm:t>
        <a:bodyPr/>
        <a:lstStyle/>
        <a:p>
          <a:endParaRPr lang="tr-TR"/>
        </a:p>
      </dgm:t>
    </dgm:pt>
    <dgm:pt modelId="{520D3FF1-6CB1-644C-8F06-2691FF772EE4}" type="sibTrans" cxnId="{0EEE0DF4-6AB2-B943-B7A3-8CC146B31F78}">
      <dgm:prSet/>
      <dgm:spPr/>
      <dgm:t>
        <a:bodyPr/>
        <a:lstStyle/>
        <a:p>
          <a:endParaRPr lang="tr-TR"/>
        </a:p>
      </dgm:t>
    </dgm:pt>
    <dgm:pt modelId="{551BF59A-0211-144A-81D3-A14AB253A7AB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100" dirty="0"/>
            <a:t>PUKÖ çıktıları kalite güvence ve akreditasyon raporlarına yansıtılması.</a:t>
          </a:r>
        </a:p>
      </dgm:t>
    </dgm:pt>
    <dgm:pt modelId="{49C67ED5-C35E-CF4B-BBBA-BC860825430C}" type="parTrans" cxnId="{D479122F-DF2E-7647-A66E-0AB8B7892ADD}">
      <dgm:prSet/>
      <dgm:spPr/>
      <dgm:t>
        <a:bodyPr/>
        <a:lstStyle/>
        <a:p>
          <a:endParaRPr lang="tr-TR"/>
        </a:p>
      </dgm:t>
    </dgm:pt>
    <dgm:pt modelId="{C3CA85C0-BD10-7048-B9B2-809028ABDDCF}" type="sibTrans" cxnId="{D479122F-DF2E-7647-A66E-0AB8B7892ADD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34674" custScaleY="145558" custLinFactNeighborX="-1797" custLinFactNeighborY="31439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34674" custScaleY="145532" custLinFactNeighborX="2090" custLinFactNeighborY="31169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35819" custScaleY="146770" custLinFactNeighborX="2438" custLinFactNeighborY="-26052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36242" custScaleY="147287" custLinFactNeighborX="-4077" custLinFactNeighborY="-26628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95902302-9D57-EF4F-A9AB-E2BCB2EA7807}" srcId="{8B344E89-95C5-4C6F-A444-2EDEBB0AFC2F}" destId="{1071704D-21C4-3449-BECF-961A958C2CF5}" srcOrd="3" destOrd="0" parTransId="{A97DD166-6BB4-624F-A036-000BEEAF595C}" sibTransId="{0489F739-5E5D-E742-8B71-82023A2AFBE7}"/>
    <dgm:cxn modelId="{4FE05C02-74D4-E847-A26D-B1412C5CC5BB}" type="presOf" srcId="{2833368A-D766-4544-8A3B-63796807C0DE}" destId="{AEF4198B-4774-4D33-A731-8CBCA8DF6F69}" srcOrd="1" destOrd="6" presId="urn:microsoft.com/office/officeart/2005/8/layout/cycle4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8DF18C0E-8CA5-A341-A3CD-86B665238AA7}" srcId="{44BD4AC0-1024-45D3-AE6E-70AE9AB68832}" destId="{AB9C906C-E1FD-954C-8F98-D15E9165AA16}" srcOrd="4" destOrd="0" parTransId="{B1F666AC-6914-CB44-B54D-22DA3A163D28}" sibTransId="{B38FBAC2-91EC-084E-9EAE-3B05DD9C1E0F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AB639A0F-A074-4C63-A70E-9B24789BF748}" type="presOf" srcId="{139D8573-25E9-40B0-9A04-6D768E5C6324}" destId="{AEF4198B-4774-4D33-A731-8CBCA8DF6F69}" srcOrd="1" destOrd="0" presId="urn:microsoft.com/office/officeart/2005/8/layout/cycle4"/>
    <dgm:cxn modelId="{0A07C30F-3AF8-1341-9584-9AB4E3FCA9EA}" type="presOf" srcId="{DEF1D4A8-FD37-A14C-934E-44141074026F}" destId="{2ECFF366-3DCD-4445-A0BF-E681AA2637BF}" srcOrd="0" destOrd="4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FE7AF714-3FE0-4D21-B0F1-36E6E45E91D2}" srcId="{8B344E89-95C5-4C6F-A444-2EDEBB0AFC2F}" destId="{43E66297-6915-4E66-B9D9-61872C56453B}" srcOrd="5" destOrd="0" parTransId="{3D275162-85A2-4AEC-9E9B-C81C2D65FDE8}" sibTransId="{E79B43B0-F3A9-4943-8902-4F47E270F3C6}"/>
    <dgm:cxn modelId="{221A7B1B-3F03-B546-890A-D686FE7F2C8F}" srcId="{08B8C4EC-B7CD-4979-A956-94E548CCE2AA}" destId="{B9A6219E-0342-8D45-8ADD-FF4D4D1CB43D}" srcOrd="2" destOrd="0" parTransId="{2D03A77C-2F6B-9949-B51B-64AF97AD1B9B}" sibTransId="{3C653BD0-8D30-3148-BC8F-464D32DDF650}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A997E322-A51F-484E-A547-C0D8A328B8B3}" type="presOf" srcId="{E426194C-2CA5-384E-ABB4-F44B77761DDC}" destId="{AEF4198B-4774-4D33-A731-8CBCA8DF6F69}" srcOrd="1" destOrd="5" presId="urn:microsoft.com/office/officeart/2005/8/layout/cycle4"/>
    <dgm:cxn modelId="{7F470929-111C-F248-8865-F4FE347B2804}" srcId="{44BD4AC0-1024-45D3-AE6E-70AE9AB68832}" destId="{2736C7E2-2D6B-BD48-8235-7B5CB39F9C1B}" srcOrd="3" destOrd="0" parTransId="{C88AB063-1527-3649-B22E-DA7B38BC84D6}" sibTransId="{0EA0DC7E-5342-2948-A3AD-84ADC4D4C57F}"/>
    <dgm:cxn modelId="{1E99B52A-F6F1-324E-8891-292EC4268B5D}" type="presOf" srcId="{5B24F4DD-E98B-F441-9362-7D5DA53EC4E7}" destId="{1DE89986-AAC5-42FC-BDD2-2E8DE6867064}" srcOrd="0" destOrd="7" presId="urn:microsoft.com/office/officeart/2005/8/layout/cycle4"/>
    <dgm:cxn modelId="{2C831C2D-B46E-4BF8-A0BF-AED3221FA211}" type="presOf" srcId="{43E66297-6915-4E66-B9D9-61872C56453B}" destId="{2ECFF366-3DCD-4445-A0BF-E681AA2637BF}" srcOrd="0" destOrd="5" presId="urn:microsoft.com/office/officeart/2005/8/layout/cycle4"/>
    <dgm:cxn modelId="{86F3212E-170C-634B-8DF6-E893244A3D5C}" type="presOf" srcId="{DF82E6B4-8197-C944-9323-545437F163A9}" destId="{AEF4198B-4774-4D33-A731-8CBCA8DF6F69}" srcOrd="1" destOrd="3" presId="urn:microsoft.com/office/officeart/2005/8/layout/cycle4"/>
    <dgm:cxn modelId="{D479122F-DF2E-7647-A66E-0AB8B7892ADD}" srcId="{91D09109-2420-4AA8-A9B2-39466C773A4C}" destId="{551BF59A-0211-144A-81D3-A14AB253A7AB}" srcOrd="5" destOrd="0" parTransId="{49C67ED5-C35E-CF4B-BBBA-BC860825430C}" sibTransId="{C3CA85C0-BD10-7048-B9B2-809028ABDDCF}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CFDDE333-C84C-CA48-B86F-6FB8E40539AF}" type="presOf" srcId="{F0302229-A470-6D46-BB4D-4A9E0A9ABCB7}" destId="{2ECFF366-3DCD-4445-A0BF-E681AA2637BF}" srcOrd="0" destOrd="2" presId="urn:microsoft.com/office/officeart/2005/8/layout/cycle4"/>
    <dgm:cxn modelId="{04931B38-4390-134B-BEB5-73101ED44CAD}" type="presOf" srcId="{2736C7E2-2D6B-BD48-8235-7B5CB39F9C1B}" destId="{7B1EEC8E-DFDB-4767-9992-F50EDD4951F7}" srcOrd="0" destOrd="3" presId="urn:microsoft.com/office/officeart/2005/8/layout/cycle4"/>
    <dgm:cxn modelId="{03F5EB3A-CD7F-1640-B65A-40BBEE6B5C48}" type="presOf" srcId="{DC033F5B-FD63-6449-8013-00605DC90E8D}" destId="{F7C7EAC3-5DEB-4BF7-941D-EE98074AE8AE}" srcOrd="1" destOrd="1" presId="urn:microsoft.com/office/officeart/2005/8/layout/cycle4"/>
    <dgm:cxn modelId="{70AAB13E-5335-1F47-B6B7-F0E29781B390}" type="presOf" srcId="{551BF59A-0211-144A-81D3-A14AB253A7AB}" destId="{AC8EC65D-00CB-40C2-ACA3-CD7A91B729C8}" srcOrd="0" destOrd="5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8224C840-E28B-7C49-92E8-AF6F1BD43A05}" type="presOf" srcId="{91A34459-2EC8-B840-B210-0F067E0E332A}" destId="{1DE89986-AAC5-42FC-BDD2-2E8DE6867064}" srcOrd="0" destOrd="4" presId="urn:microsoft.com/office/officeart/2005/8/layout/cycle4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1600D543-2BFA-4A55-8E5B-657EB064A8F0}" type="presOf" srcId="{7EFC073A-2A8E-454D-A3CB-2B215CB1C0E1}" destId="{2ECFF366-3DCD-4445-A0BF-E681AA2637BF}" srcOrd="0" destOrd="0" presId="urn:microsoft.com/office/officeart/2005/8/layout/cycle4"/>
    <dgm:cxn modelId="{721F3948-EC59-F744-92B0-32BE5FE986D2}" srcId="{2736C7E2-2D6B-BD48-8235-7B5CB39F9C1B}" destId="{F29F9F15-D6BE-D04C-86E5-8A70FCF8C78A}" srcOrd="0" destOrd="0" parTransId="{176AF3F3-78FE-D64F-85DB-C2464799EAD3}" sibTransId="{7CDAA55A-F8DC-4C41-91F2-82D35AD0D4ED}"/>
    <dgm:cxn modelId="{5E658A4C-54C6-234F-9450-1BF307CAF843}" type="presOf" srcId="{552083A0-7B32-BB4B-A649-7C3A19930373}" destId="{7B1EEC8E-DFDB-4767-9992-F50EDD4951F7}" srcOrd="0" destOrd="1" presId="urn:microsoft.com/office/officeart/2005/8/layout/cycle4"/>
    <dgm:cxn modelId="{8BBA8F53-4A5C-E94B-A729-E89B8EA28681}" type="presOf" srcId="{551BF59A-0211-144A-81D3-A14AB253A7AB}" destId="{F7C7EAC3-5DEB-4BF7-941D-EE98074AE8AE}" srcOrd="1" destOrd="5" presId="urn:microsoft.com/office/officeart/2005/8/layout/cycle4"/>
    <dgm:cxn modelId="{1F81005C-98CF-462D-B108-6E21A2E721EC}" srcId="{08B8C4EC-B7CD-4979-A956-94E548CCE2AA}" destId="{139D8573-25E9-40B0-9A04-6D768E5C6324}" srcOrd="0" destOrd="0" parTransId="{9514D9BB-EDC0-4069-8872-E71AE2031D95}" sibTransId="{96174E43-E2BC-4E94-949E-6CCA774CFFE1}"/>
    <dgm:cxn modelId="{4ABF1F5D-7768-034F-82AC-944DDABA3F04}" srcId="{91D09109-2420-4AA8-A9B2-39466C773A4C}" destId="{DC033F5B-FD63-6449-8013-00605DC90E8D}" srcOrd="1" destOrd="0" parTransId="{79A35231-70BB-C34F-B972-BC13A45FB128}" sibTransId="{08BFA42D-94DF-BC4A-9106-48C6C835DACA}"/>
    <dgm:cxn modelId="{9CD9385E-F50C-48C9-AEC3-7C58BFF53714}" type="presOf" srcId="{7EFC073A-2A8E-454D-A3CB-2B215CB1C0E1}" destId="{D7F9769D-E1F7-457A-9EEB-1C88D3A41933}" srcOrd="1" destOrd="0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8BEAC661-486C-0845-8981-0965A85688B4}" type="presOf" srcId="{99D7AE99-0892-514F-94BB-84AAAE88BA00}" destId="{F7C7EAC3-5DEB-4BF7-941D-EE98074AE8AE}" srcOrd="1" destOrd="3" presId="urn:microsoft.com/office/officeart/2005/8/layout/cycle4"/>
    <dgm:cxn modelId="{BC341564-C68C-2340-8568-C3AFC65615BA}" type="presOf" srcId="{B8F756F2-9B96-A741-B90E-51EC1FA5C657}" destId="{1DE89986-AAC5-42FC-BDD2-2E8DE6867064}" srcOrd="0" destOrd="1" presId="urn:microsoft.com/office/officeart/2005/8/layout/cycle4"/>
    <dgm:cxn modelId="{E47A6F64-F877-184A-AD1E-802256B56E39}" srcId="{44BD4AC0-1024-45D3-AE6E-70AE9AB68832}" destId="{552083A0-7B32-BB4B-A649-7C3A19930373}" srcOrd="1" destOrd="0" parTransId="{28C48E26-F422-094C-A1B5-9DAB22CA40F0}" sibTransId="{B602DB40-3150-9740-BFB1-8773894F5981}"/>
    <dgm:cxn modelId="{13386C6B-B9F0-DC41-88EB-1545F1733CB7}" type="presOf" srcId="{1071704D-21C4-3449-BECF-961A958C2CF5}" destId="{2ECFF366-3DCD-4445-A0BF-E681AA2637BF}" srcOrd="0" destOrd="3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C822DF70-57C7-F648-8242-4CAE721ED10F}" srcId="{8B344E89-95C5-4C6F-A444-2EDEBB0AFC2F}" destId="{DEF1D4A8-FD37-A14C-934E-44141074026F}" srcOrd="4" destOrd="0" parTransId="{A9C9B794-6834-2048-9856-C2196F018368}" sibTransId="{AB3478EF-2A9E-F247-B17C-0275B61546F3}"/>
    <dgm:cxn modelId="{BFA5AF74-130B-D74C-80F1-486A0B44D9D0}" type="presOf" srcId="{2E3EC94C-5327-2243-97B9-BAD6E83674B9}" destId="{7B1EEC8E-DFDB-4767-9992-F50EDD4951F7}" srcOrd="0" destOrd="2" presId="urn:microsoft.com/office/officeart/2005/8/layout/cycle4"/>
    <dgm:cxn modelId="{21007A76-3DB4-EB4D-A8A3-BEA344B8AF95}" type="presOf" srcId="{AB9C906C-E1FD-954C-8F98-D15E9165AA16}" destId="{7B1EEC8E-DFDB-4767-9992-F50EDD4951F7}" srcOrd="0" destOrd="5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09709B7C-FF0C-4319-A10A-FDFE170BDC09}" type="presOf" srcId="{139D8573-25E9-40B0-9A04-6D768E5C6324}" destId="{1DE89986-AAC5-42FC-BDD2-2E8DE6867064}" srcOrd="0" destOrd="0" presId="urn:microsoft.com/office/officeart/2005/8/layout/cycle4"/>
    <dgm:cxn modelId="{C4D5CF7D-D359-1842-B82A-4406C79C2599}" type="presOf" srcId="{14F94DB5-0BAC-944A-8CFC-7206DE54F8FD}" destId="{AC8EC65D-00CB-40C2-ACA3-CD7A91B729C8}" srcOrd="0" destOrd="2" presId="urn:microsoft.com/office/officeart/2005/8/layout/cycle4"/>
    <dgm:cxn modelId="{E915BF83-EF20-444C-8C1A-CAF3ADED5D06}" type="presOf" srcId="{F0302229-A470-6D46-BB4D-4A9E0A9ABCB7}" destId="{D7F9769D-E1F7-457A-9EEB-1C88D3A41933}" srcOrd="1" destOrd="2" presId="urn:microsoft.com/office/officeart/2005/8/layout/cycle4"/>
    <dgm:cxn modelId="{B2EE1288-A678-A646-BB8C-B4EFBE4B646A}" srcId="{08B8C4EC-B7CD-4979-A956-94E548CCE2AA}" destId="{B8F756F2-9B96-A741-B90E-51EC1FA5C657}" srcOrd="1" destOrd="0" parTransId="{7ABDE7DE-63C0-0149-A383-A7AB2E113EC7}" sibTransId="{967BBCEB-3C65-8D43-B29A-7953AC6033AE}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F246D68E-65B8-0840-82B5-7D6A63E51748}" srcId="{44BD4AC0-1024-45D3-AE6E-70AE9AB68832}" destId="{2E3EC94C-5327-2243-97B9-BAD6E83674B9}" srcOrd="2" destOrd="0" parTransId="{546FAC89-0267-2444-BEEC-71944A763387}" sibTransId="{51546623-A647-3A47-9ECA-54E72F387AFD}"/>
    <dgm:cxn modelId="{4646F892-C9B7-4E8A-816C-22606F2AC41C}" type="presOf" srcId="{43E66297-6915-4E66-B9D9-61872C56453B}" destId="{D7F9769D-E1F7-457A-9EEB-1C88D3A41933}" srcOrd="1" destOrd="5" presId="urn:microsoft.com/office/officeart/2005/8/layout/cycle4"/>
    <dgm:cxn modelId="{307C3693-5103-4E4C-B494-4BAF960D0405}" srcId="{08B8C4EC-B7CD-4979-A956-94E548CCE2AA}" destId="{91A34459-2EC8-B840-B210-0F067E0E332A}" srcOrd="4" destOrd="0" parTransId="{6C481FD2-19F9-8641-A062-DC8B23C5651D}" sibTransId="{75CDAA4B-9616-5C41-AF56-83721A37F568}"/>
    <dgm:cxn modelId="{0B32E593-4D3C-6546-8793-C4ABCE7184E0}" type="presOf" srcId="{91A34459-2EC8-B840-B210-0F067E0E332A}" destId="{AEF4198B-4774-4D33-A731-8CBCA8DF6F69}" srcOrd="1" destOrd="4" presId="urn:microsoft.com/office/officeart/2005/8/layout/cycle4"/>
    <dgm:cxn modelId="{959DFC97-B144-CC47-A6AD-AD03C9D4A129}" srcId="{8B344E89-95C5-4C6F-A444-2EDEBB0AFC2F}" destId="{02E87698-9BF0-B645-ADCF-F115552C42DA}" srcOrd="1" destOrd="0" parTransId="{197B9B23-874B-0444-9266-C5F7FC4B0C0E}" sibTransId="{4BAF5640-C155-4C4B-BF75-9C08E4726C66}"/>
    <dgm:cxn modelId="{0434329B-1E09-2E48-82AD-618B257F7ECF}" srcId="{8B344E89-95C5-4C6F-A444-2EDEBB0AFC2F}" destId="{F0302229-A470-6D46-BB4D-4A9E0A9ABCB7}" srcOrd="2" destOrd="0" parTransId="{C587C038-97F5-AF43-A06B-7FF9B2EE02A7}" sibTransId="{A45F03D8-85CC-364E-9A89-1A51D3C686CA}"/>
    <dgm:cxn modelId="{4DAF099D-0630-8B44-BE08-A8ADAA1DA5EC}" type="presOf" srcId="{552083A0-7B32-BB4B-A649-7C3A19930373}" destId="{3697C8B3-BF7E-46ED-A4D3-4E32A9540A4C}" srcOrd="1" destOrd="1" presId="urn:microsoft.com/office/officeart/2005/8/layout/cycle4"/>
    <dgm:cxn modelId="{8737D89F-E01A-1D49-AE1D-9147F820CD32}" srcId="{08B8C4EC-B7CD-4979-A956-94E548CCE2AA}" destId="{5B24F4DD-E98B-F441-9362-7D5DA53EC4E7}" srcOrd="7" destOrd="0" parTransId="{6D5F243E-EE4E-EB46-876D-9EE108B3BA98}" sibTransId="{3999F58C-5B8A-A249-9B09-35A1DA3241A6}"/>
    <dgm:cxn modelId="{F7043CA0-4521-E545-AEF9-ABD642F9531C}" type="presOf" srcId="{AB9C906C-E1FD-954C-8F98-D15E9165AA16}" destId="{3697C8B3-BF7E-46ED-A4D3-4E32A9540A4C}" srcOrd="1" destOrd="5" presId="urn:microsoft.com/office/officeart/2005/8/layout/cycle4"/>
    <dgm:cxn modelId="{2EBE5BA4-FCA7-1A44-80A7-EF10855BCBE6}" type="presOf" srcId="{14F94DB5-0BAC-944A-8CFC-7206DE54F8FD}" destId="{F7C7EAC3-5DEB-4BF7-941D-EE98074AE8AE}" srcOrd="1" destOrd="2" presId="urn:microsoft.com/office/officeart/2005/8/layout/cycle4"/>
    <dgm:cxn modelId="{3F9D4BA7-A0FD-744B-8F3D-96021C189949}" type="presOf" srcId="{99D7AE99-0892-514F-94BB-84AAAE88BA00}" destId="{AC8EC65D-00CB-40C2-ACA3-CD7A91B729C8}" srcOrd="0" destOrd="3" presId="urn:microsoft.com/office/officeart/2005/8/layout/cycle4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D31BE3B7-F74E-584C-803B-19142DEBDEB5}" srcId="{08B8C4EC-B7CD-4979-A956-94E548CCE2AA}" destId="{2833368A-D766-4544-8A3B-63796807C0DE}" srcOrd="6" destOrd="0" parTransId="{54D5887F-29D6-F24C-B285-092F9172E640}" sibTransId="{6BAC7DF7-52CA-F344-98C5-0496F198CCF3}"/>
    <dgm:cxn modelId="{700A2DB8-A035-734E-95D7-2F3B8350E774}" type="presOf" srcId="{02E87698-9BF0-B645-ADCF-F115552C42DA}" destId="{D7F9769D-E1F7-457A-9EEB-1C88D3A41933}" srcOrd="1" destOrd="1" presId="urn:microsoft.com/office/officeart/2005/8/layout/cycle4"/>
    <dgm:cxn modelId="{AB44BCBC-A4CE-C14E-9221-EB1B559778D4}" type="presOf" srcId="{F29F9F15-D6BE-D04C-86E5-8A70FCF8C78A}" destId="{7B1EEC8E-DFDB-4767-9992-F50EDD4951F7}" srcOrd="0" destOrd="4" presId="urn:microsoft.com/office/officeart/2005/8/layout/cycle4"/>
    <dgm:cxn modelId="{6A33D2BD-252C-E64E-A6BC-6CFBF0313D11}" srcId="{91D09109-2420-4AA8-A9B2-39466C773A4C}" destId="{99D7AE99-0892-514F-94BB-84AAAE88BA00}" srcOrd="3" destOrd="0" parTransId="{74D46DC0-32C3-994A-B2E1-576B33B4E95C}" sibTransId="{A139B596-2FC5-514B-AA9F-9D7946BE3AB2}"/>
    <dgm:cxn modelId="{8F6A5CC4-B780-094E-B507-59F4B766501C}" srcId="{08B8C4EC-B7CD-4979-A956-94E548CCE2AA}" destId="{DF82E6B4-8197-C944-9323-545437F163A9}" srcOrd="3" destOrd="0" parTransId="{E6E54B12-985C-F243-8579-BA8DEE397423}" sibTransId="{3D125708-6727-C44B-AA41-B1B58627E745}"/>
    <dgm:cxn modelId="{0771E2C4-D779-1D4C-88AE-70289AAE2527}" type="presOf" srcId="{1071704D-21C4-3449-BECF-961A958C2CF5}" destId="{D7F9769D-E1F7-457A-9EEB-1C88D3A41933}" srcOrd="1" destOrd="3" presId="urn:microsoft.com/office/officeart/2005/8/layout/cycle4"/>
    <dgm:cxn modelId="{20BABFC6-F7F6-8147-BE1D-04D44A86A7CD}" type="presOf" srcId="{5B24F4DD-E98B-F441-9362-7D5DA53EC4E7}" destId="{AEF4198B-4774-4D33-A731-8CBCA8DF6F69}" srcOrd="1" destOrd="7" presId="urn:microsoft.com/office/officeart/2005/8/layout/cycle4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36F244CF-D768-A449-9512-11FCD54F032F}" type="presOf" srcId="{2833368A-D766-4544-8A3B-63796807C0DE}" destId="{1DE89986-AAC5-42FC-BDD2-2E8DE6867064}" srcOrd="0" destOrd="6" presId="urn:microsoft.com/office/officeart/2005/8/layout/cycle4"/>
    <dgm:cxn modelId="{4CC858CF-BDE1-E241-91B6-DB79EAA39839}" type="presOf" srcId="{B9A6219E-0342-8D45-8ADD-FF4D4D1CB43D}" destId="{1DE89986-AAC5-42FC-BDD2-2E8DE6867064}" srcOrd="0" destOrd="2" presId="urn:microsoft.com/office/officeart/2005/8/layout/cycle4"/>
    <dgm:cxn modelId="{18E37ED4-A1D6-5949-AFD4-3D2DF046350C}" type="presOf" srcId="{2736C7E2-2D6B-BD48-8235-7B5CB39F9C1B}" destId="{3697C8B3-BF7E-46ED-A4D3-4E32A9540A4C}" srcOrd="1" destOrd="3" presId="urn:microsoft.com/office/officeart/2005/8/layout/cycle4"/>
    <dgm:cxn modelId="{6F4DABD7-F599-D941-B9F6-51B12D44606F}" type="presOf" srcId="{D27FA11F-77CF-D44E-A07E-519CEA034751}" destId="{F7C7EAC3-5DEB-4BF7-941D-EE98074AE8AE}" srcOrd="1" destOrd="4" presId="urn:microsoft.com/office/officeart/2005/8/layout/cycle4"/>
    <dgm:cxn modelId="{BEE247DD-F384-7C44-A257-637C2C3AF4B0}" type="presOf" srcId="{E426194C-2CA5-384E-ABB4-F44B77761DDC}" destId="{1DE89986-AAC5-42FC-BDD2-2E8DE6867064}" srcOrd="0" destOrd="5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AA03C5DE-44EE-C641-8650-EA14CF3E7614}" type="presOf" srcId="{B9A6219E-0342-8D45-8ADD-FF4D4D1CB43D}" destId="{AEF4198B-4774-4D33-A731-8CBCA8DF6F69}" srcOrd="1" destOrd="2" presId="urn:microsoft.com/office/officeart/2005/8/layout/cycle4"/>
    <dgm:cxn modelId="{8AB3EADF-CD2F-9440-8E00-F1CDFB4C98F0}" srcId="{91D09109-2420-4AA8-A9B2-39466C773A4C}" destId="{14F94DB5-0BAC-944A-8CFC-7206DE54F8FD}" srcOrd="2" destOrd="0" parTransId="{B0A594B2-28EE-344B-AA3F-45BD12E2E0DD}" sibTransId="{8C2A8807-0BA5-8344-AF02-D6550657C0F4}"/>
    <dgm:cxn modelId="{6F3F43E4-2195-D049-B0E2-051860BCC1BC}" srcId="{08B8C4EC-B7CD-4979-A956-94E548CCE2AA}" destId="{E426194C-2CA5-384E-ABB4-F44B77761DDC}" srcOrd="5" destOrd="0" parTransId="{E2847058-390F-6440-B177-E19D77516F46}" sibTransId="{326D8572-2AD9-7641-870B-6F0DA3FEFEA2}"/>
    <dgm:cxn modelId="{F54F58E4-DD92-CC4B-9222-366EB2C0F5D9}" type="presOf" srcId="{DEF1D4A8-FD37-A14C-934E-44141074026F}" destId="{D7F9769D-E1F7-457A-9EEB-1C88D3A41933}" srcOrd="1" destOrd="4" presId="urn:microsoft.com/office/officeart/2005/8/layout/cycle4"/>
    <dgm:cxn modelId="{4C118DE9-D6CB-4445-93E2-6AEBD0E7594B}" type="presOf" srcId="{F29F9F15-D6BE-D04C-86E5-8A70FCF8C78A}" destId="{3697C8B3-BF7E-46ED-A4D3-4E32A9540A4C}" srcOrd="1" destOrd="4" presId="urn:microsoft.com/office/officeart/2005/8/layout/cycle4"/>
    <dgm:cxn modelId="{B8D37BEA-2832-AC49-8C36-9E8603D9B446}" type="presOf" srcId="{2E3EC94C-5327-2243-97B9-BAD6E83674B9}" destId="{3697C8B3-BF7E-46ED-A4D3-4E32A9540A4C}" srcOrd="1" destOrd="2" presId="urn:microsoft.com/office/officeart/2005/8/layout/cycle4"/>
    <dgm:cxn modelId="{95A09FEA-57B6-C34B-95C1-F1411F211766}" type="presOf" srcId="{02E87698-9BF0-B645-ADCF-F115552C42DA}" destId="{2ECFF366-3DCD-4445-A0BF-E681AA2637BF}" srcOrd="0" destOrd="1" presId="urn:microsoft.com/office/officeart/2005/8/layout/cycle4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A1B62CED-A7C4-D046-94EC-E20933E1CCEF}" type="presOf" srcId="{D27FA11F-77CF-D44E-A07E-519CEA034751}" destId="{AC8EC65D-00CB-40C2-ACA3-CD7A91B729C8}" srcOrd="0" destOrd="4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A76A4DEE-BAF6-D542-8066-AA2AF2236BE8}" type="presOf" srcId="{DC033F5B-FD63-6449-8013-00605DC90E8D}" destId="{AC8EC65D-00CB-40C2-ACA3-CD7A91B729C8}" srcOrd="0" destOrd="1" presId="urn:microsoft.com/office/officeart/2005/8/layout/cycle4"/>
    <dgm:cxn modelId="{66271FF2-F81F-924B-9925-CE16180451D6}" type="presOf" srcId="{B8F756F2-9B96-A741-B90E-51EC1FA5C657}" destId="{AEF4198B-4774-4D33-A731-8CBCA8DF6F69}" srcOrd="1" destOrd="1" presId="urn:microsoft.com/office/officeart/2005/8/layout/cycle4"/>
    <dgm:cxn modelId="{0EEE0DF4-6AB2-B943-B7A3-8CC146B31F78}" srcId="{91D09109-2420-4AA8-A9B2-39466C773A4C}" destId="{D27FA11F-77CF-D44E-A07E-519CEA034751}" srcOrd="4" destOrd="0" parTransId="{E5449C8C-F584-0249-85EF-FFD6F6FB5DEF}" sibTransId="{520D3FF1-6CB1-644C-8F06-2691FF772EE4}"/>
    <dgm:cxn modelId="{8EB832F8-5A78-C849-94A7-478C270B1C72}" type="presOf" srcId="{DF82E6B4-8197-C944-9323-545437F163A9}" destId="{1DE89986-AAC5-42FC-BDD2-2E8DE6867064}" srcOrd="0" destOrd="3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4497389" y="2819821"/>
          <a:ext cx="3630610" cy="25414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Öğrenci başarı verilerinin analiz edilmesi.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Müfredatın ve ders planlarının etkinliğinin, sınav sonuçlarının güvenilirliğinin ve geçerliliğinin analiz edilmesi.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Öğrenci ve öğretim elemanı geri bildirimlerinin alınması.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/>
            <a:t>Elde edilen verilerin raporlanması.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5642399" y="3511007"/>
        <a:ext cx="2429773" cy="1794424"/>
      </dsp:txXfrm>
    </dsp:sp>
    <dsp:sp modelId="{AC8EC65D-00CB-40C2-ACA3-CD7A91B729C8}">
      <dsp:nvSpPr>
        <dsp:cNvPr id="0" name=""/>
        <dsp:cNvSpPr/>
      </dsp:nvSpPr>
      <dsp:spPr>
        <a:xfrm>
          <a:off x="0" y="2805371"/>
          <a:ext cx="3641917" cy="2550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Yeni öğretim yöntemleri veya materyallerin uygulanması.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Rubrik ve kriterlerin güncellenmesi.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/>
            <a:t>Sınav güvenliği ve standartlaştırma süreçlerinin geliştirilmesi.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Eğitim-öğretim süreçlerinin daha etkili yürütülmesi için görev ve iş akışlarının yeniden düzenlenmesi.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PUKÖ çıktıları kalite güvence ve akreditasyon raporlarına yansıtılması.</a:t>
          </a:r>
        </a:p>
      </dsp:txBody>
      <dsp:txXfrm>
        <a:off x="56024" y="3498992"/>
        <a:ext cx="2437294" cy="1800744"/>
      </dsp:txXfrm>
    </dsp:sp>
    <dsp:sp modelId="{7B1EEC8E-DFDB-4767-9992-F50EDD4951F7}">
      <dsp:nvSpPr>
        <dsp:cNvPr id="0" name=""/>
        <dsp:cNvSpPr/>
      </dsp:nvSpPr>
      <dsp:spPr>
        <a:xfrm>
          <a:off x="4503400" y="141762"/>
          <a:ext cx="3600003" cy="252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Planlanan müfredatın dersler aracılığıyla yürütülmesi.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Öğrenci katılımının sağlanması ve öğretim materyallerinin etkin kullanımı.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Muafiyet, kur ve ara sınavların uygulanması.</a:t>
          </a:r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Rubriklere ve standartlara uygun değerlendirme yapılması.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Görev dağılımının uygulanması, eksik veya problemli alanların takibi.</a:t>
          </a:r>
        </a:p>
      </dsp:txBody>
      <dsp:txXfrm>
        <a:off x="5638756" y="197118"/>
        <a:ext cx="2409290" cy="1779288"/>
      </dsp:txXfrm>
    </dsp:sp>
    <dsp:sp modelId="{1DE89986-AAC5-42FC-BDD2-2E8DE6867064}">
      <dsp:nvSpPr>
        <dsp:cNvPr id="0" name=""/>
        <dsp:cNvSpPr/>
      </dsp:nvSpPr>
      <dsp:spPr>
        <a:xfrm>
          <a:off x="38082" y="146212"/>
          <a:ext cx="3600003" cy="2520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Hazırlık sınıfı ders programlarının oluşturulması.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Müfredatın CEFR seviyelerine uygunluğu ve ders kazanımlarının belirlenmesi.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Öğrenci ihtiyaç analizi yapılması.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Muafiyet sınavlarının tasarlanması.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Değerlendirme rubriklerinin ve kriterlerinin belirlenmesi.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Sınav takvimlerinin ve görev dağılımının planlanması.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Ders yükleri ve öğretim elemanı görevlendirmeleri.</a:t>
          </a:r>
        </a:p>
      </dsp:txBody>
      <dsp:txXfrm>
        <a:off x="93448" y="201578"/>
        <a:ext cx="2409270" cy="1779606"/>
      </dsp:txXfrm>
    </dsp:sp>
    <dsp:sp modelId="{FBCB22E4-289A-431F-A27B-D9E4DB145BE9}">
      <dsp:nvSpPr>
        <dsp:cNvPr id="0" name=""/>
        <dsp:cNvSpPr/>
      </dsp:nvSpPr>
      <dsp:spPr>
        <a:xfrm>
          <a:off x="2402959" y="1073715"/>
          <a:ext cx="1600344" cy="1600344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2871689" y="1542445"/>
        <a:ext cx="1131614" cy="1131614"/>
      </dsp:txXfrm>
    </dsp:sp>
    <dsp:sp modelId="{1C1506CC-E666-45CA-8973-97AC8BD421EF}">
      <dsp:nvSpPr>
        <dsp:cNvPr id="0" name=""/>
        <dsp:cNvSpPr/>
      </dsp:nvSpPr>
      <dsp:spPr>
        <a:xfrm rot="5400000">
          <a:off x="4116213" y="1065256"/>
          <a:ext cx="1600344" cy="1600344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4116213" y="1533986"/>
        <a:ext cx="1131614" cy="1131614"/>
      </dsp:txXfrm>
    </dsp:sp>
    <dsp:sp modelId="{523085B0-2246-4431-9A61-481168FC009D}">
      <dsp:nvSpPr>
        <dsp:cNvPr id="0" name=""/>
        <dsp:cNvSpPr/>
      </dsp:nvSpPr>
      <dsp:spPr>
        <a:xfrm rot="10800000">
          <a:off x="4124695" y="2803979"/>
          <a:ext cx="1600344" cy="1600344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4124695" y="2803979"/>
        <a:ext cx="1131614" cy="1131614"/>
      </dsp:txXfrm>
    </dsp:sp>
    <dsp:sp modelId="{22B45599-3804-42C1-9B11-456BA815E5EF}">
      <dsp:nvSpPr>
        <dsp:cNvPr id="0" name=""/>
        <dsp:cNvSpPr/>
      </dsp:nvSpPr>
      <dsp:spPr>
        <a:xfrm rot="16200000">
          <a:off x="2411441" y="2795498"/>
          <a:ext cx="1600344" cy="1600344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2880171" y="2795498"/>
        <a:ext cx="1131614" cy="1131614"/>
      </dsp:txXfrm>
    </dsp:sp>
    <dsp:sp modelId="{1D7DBEDD-A245-4488-AB9E-15AF30FC5B6A}">
      <dsp:nvSpPr>
        <dsp:cNvPr id="0" name=""/>
        <dsp:cNvSpPr/>
      </dsp:nvSpPr>
      <dsp:spPr>
        <a:xfrm>
          <a:off x="3659514" y="2222327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3659514" y="2492886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21.08.2025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423540960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3288513" y="122459"/>
            <a:ext cx="49212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YABANCI DİLLER YÜKSEKOKULU 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169</Words>
  <Application>Microsoft Macintosh PowerPoint</Application>
  <PresentationFormat>Geniş ekran</PresentationFormat>
  <Paragraphs>26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NURŞEN ÇAĞLAK</cp:lastModifiedBy>
  <cp:revision>6</cp:revision>
  <dcterms:created xsi:type="dcterms:W3CDTF">2025-07-17T11:38:44Z</dcterms:created>
  <dcterms:modified xsi:type="dcterms:W3CDTF">2025-08-21T08:12:59Z</dcterms:modified>
</cp:coreProperties>
</file>