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57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000" dirty="0"/>
            <a:t>Akademik Takvimin İlan edilmesi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>
              <a:solidFill>
                <a:srgbClr val="C00000"/>
              </a:solidFill>
            </a:rPr>
            <a:t>Ö</a:t>
          </a:r>
          <a:r>
            <a:rPr lang="tr-TR" sz="1700"/>
            <a:t>NLEM AL</a:t>
          </a:r>
          <a:endParaRPr lang="tr-TR" sz="1700" dirty="0"/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9C066C0D-23F0-4804-8F70-FA3D81CF7DB6}">
      <dgm:prSet phldrT="[Metin]" custT="1"/>
      <dgm:spPr/>
      <dgm:t>
        <a:bodyPr lIns="0" tIns="108000" rIns="0" bIns="36000" anchor="t"/>
        <a:lstStyle/>
        <a:p>
          <a:pPr algn="just"/>
          <a:r>
            <a:rPr lang="tr-TR" sz="1000" dirty="0"/>
            <a:t>Akademik Takvimin Planlanması</a:t>
          </a:r>
        </a:p>
      </dgm:t>
    </dgm:pt>
    <dgm:pt modelId="{7ED3FCB5-B0B7-4E23-9305-DEEEF4A7D0DD}" type="sibTrans" cxnId="{1EAB88B8-0F5A-45F5-9855-75D8A3FE5D9B}">
      <dgm:prSet/>
      <dgm:spPr/>
      <dgm:t>
        <a:bodyPr/>
        <a:lstStyle/>
        <a:p>
          <a:endParaRPr lang="en-US"/>
        </a:p>
      </dgm:t>
    </dgm:pt>
    <dgm:pt modelId="{83A42058-3038-45C2-B495-62DDBD10E313}" type="parTrans" cxnId="{1EAB88B8-0F5A-45F5-9855-75D8A3FE5D9B}">
      <dgm:prSet/>
      <dgm:spPr/>
      <dgm:t>
        <a:bodyPr/>
        <a:lstStyle/>
        <a:p>
          <a:endParaRPr lang="en-US"/>
        </a:p>
      </dgm:t>
    </dgm:pt>
    <dgm:pt modelId="{F235E307-C579-48F3-82B8-AA29F0251D00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50" dirty="0"/>
            <a:t>Öğretim elemanları için çeşitli sertifika programlarının düzenlenmesi ya da diğer kurumlarca düzenlenenlere katılmalarının teşvik edilmesi</a:t>
          </a:r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E57ADE6F-44D5-40BB-A113-BD5CC65E0015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400" dirty="0"/>
            <a:t>Öğrenci Bilgi Sistemi dönem sonu ders başarılarının belirlenmesi</a:t>
          </a:r>
        </a:p>
      </dgm:t>
    </dgm:pt>
    <dgm:pt modelId="{6D3D4857-F5A1-446D-BB24-0B09325D162C}" type="parTrans" cxnId="{2AEC4024-990F-483F-98C7-942222E6149F}">
      <dgm:prSet/>
      <dgm:spPr/>
      <dgm:t>
        <a:bodyPr/>
        <a:lstStyle/>
        <a:p>
          <a:endParaRPr lang="tr-TR"/>
        </a:p>
      </dgm:t>
    </dgm:pt>
    <dgm:pt modelId="{08E71990-BB91-4772-B1B6-10C989846340}" type="sibTrans" cxnId="{2AEC4024-990F-483F-98C7-942222E6149F}">
      <dgm:prSet/>
      <dgm:spPr/>
      <dgm:t>
        <a:bodyPr/>
        <a:lstStyle/>
        <a:p>
          <a:endParaRPr lang="tr-TR"/>
        </a:p>
      </dgm:t>
    </dgm:pt>
    <dgm:pt modelId="{722E048D-71C2-4ED9-A45A-537CAF1EF6C1}">
      <dgm:prSet phldrT="[Metin]" custT="1"/>
      <dgm:spPr/>
      <dgm:t>
        <a:bodyPr lIns="0" tIns="108000" rIns="0" bIns="36000" anchor="t"/>
        <a:lstStyle/>
        <a:p>
          <a:pPr algn="just"/>
          <a:r>
            <a:rPr lang="tr-TR" sz="1000" dirty="0"/>
            <a:t>*Dört Yarıyıl Ders Programları (mevcut ya da değiştirilenler) Planlanması</a:t>
          </a:r>
        </a:p>
      </dgm:t>
    </dgm:pt>
    <dgm:pt modelId="{C765BE6B-5BA7-47B6-BB57-39192CEE3EF0}" type="parTrans" cxnId="{AD783D12-791C-4722-99FB-E2AA6A5B1A6D}">
      <dgm:prSet/>
      <dgm:spPr/>
      <dgm:t>
        <a:bodyPr/>
        <a:lstStyle/>
        <a:p>
          <a:endParaRPr lang="tr-TR"/>
        </a:p>
      </dgm:t>
    </dgm:pt>
    <dgm:pt modelId="{2D55B22E-21D7-4166-AC1D-C26F3189C15A}" type="sibTrans" cxnId="{AD783D12-791C-4722-99FB-E2AA6A5B1A6D}">
      <dgm:prSet/>
      <dgm:spPr/>
      <dgm:t>
        <a:bodyPr/>
        <a:lstStyle/>
        <a:p>
          <a:endParaRPr lang="tr-TR"/>
        </a:p>
      </dgm:t>
    </dgm:pt>
    <dgm:pt modelId="{9A61883D-1A1B-4F33-BE3B-0055428EF37F}">
      <dgm:prSet phldrT="[Metin]" custT="1"/>
      <dgm:spPr/>
      <dgm:t>
        <a:bodyPr lIns="0" tIns="108000" rIns="0" bIns="36000" anchor="t"/>
        <a:lstStyle/>
        <a:p>
          <a:pPr algn="just"/>
          <a:r>
            <a:rPr lang="tr-TR" sz="1000" dirty="0"/>
            <a:t>Haftalık ders programlarının mevcut yarıyıl başında belirlenmesi</a:t>
          </a:r>
        </a:p>
      </dgm:t>
    </dgm:pt>
    <dgm:pt modelId="{408A8717-3B3C-41A4-B805-96B32E6B1A97}" type="parTrans" cxnId="{C39D4C7F-E13D-4C38-AAEC-B19FCDABB3B0}">
      <dgm:prSet/>
      <dgm:spPr/>
      <dgm:t>
        <a:bodyPr/>
        <a:lstStyle/>
        <a:p>
          <a:endParaRPr lang="tr-TR"/>
        </a:p>
      </dgm:t>
    </dgm:pt>
    <dgm:pt modelId="{6AD0E95B-C69B-4C09-98FB-2EC8C82AB834}" type="sibTrans" cxnId="{C39D4C7F-E13D-4C38-AAEC-B19FCDABB3B0}">
      <dgm:prSet/>
      <dgm:spPr/>
      <dgm:t>
        <a:bodyPr/>
        <a:lstStyle/>
        <a:p>
          <a:endParaRPr lang="tr-TR"/>
        </a:p>
      </dgm:t>
    </dgm:pt>
    <dgm:pt modelId="{9A337BC8-53C1-4C75-82BA-954C0A3F9CAA}">
      <dgm:prSet phldrT="[Metin]" custT="1"/>
      <dgm:spPr/>
      <dgm:t>
        <a:bodyPr lIns="0" tIns="108000" rIns="0" bIns="36000" anchor="t"/>
        <a:lstStyle/>
        <a:p>
          <a:pPr algn="just"/>
          <a:r>
            <a:rPr lang="tr-TR" sz="1000" dirty="0"/>
            <a:t>Üniversitenin farklı birimlerinden (Rektörlük, Tıp Fakültesi, SBF ve MYO) öğretim elemanı talep edilmesi</a:t>
          </a:r>
        </a:p>
      </dgm:t>
    </dgm:pt>
    <dgm:pt modelId="{0E8847C5-74D2-45A4-AB32-6986978D4399}" type="parTrans" cxnId="{A41E98AF-EAB3-4211-B863-13509B62CDC6}">
      <dgm:prSet/>
      <dgm:spPr/>
      <dgm:t>
        <a:bodyPr/>
        <a:lstStyle/>
        <a:p>
          <a:endParaRPr lang="tr-TR"/>
        </a:p>
      </dgm:t>
    </dgm:pt>
    <dgm:pt modelId="{0627ED23-2BAF-48F2-BD8D-8BA9BA54E50A}" type="sibTrans" cxnId="{A41E98AF-EAB3-4211-B863-13509B62CDC6}">
      <dgm:prSet/>
      <dgm:spPr/>
      <dgm:t>
        <a:bodyPr/>
        <a:lstStyle/>
        <a:p>
          <a:endParaRPr lang="tr-TR"/>
        </a:p>
      </dgm:t>
    </dgm:pt>
    <dgm:pt modelId="{42C68C6F-AF5D-4E69-979C-627432F58073}">
      <dgm:prSet phldrT="[Metin]" custT="1"/>
      <dgm:spPr/>
      <dgm:t>
        <a:bodyPr lIns="0" tIns="108000" rIns="0" bIns="36000" anchor="t"/>
        <a:lstStyle/>
        <a:p>
          <a:pPr algn="just"/>
          <a:r>
            <a:rPr lang="tr-TR" sz="1000" dirty="0"/>
            <a:t>Üniversite dışından ders verecek öğretim elemanlarının görevlendirilmesi</a:t>
          </a:r>
        </a:p>
      </dgm:t>
    </dgm:pt>
    <dgm:pt modelId="{836CFA59-90A6-4207-A41F-A4DF16EA8048}" type="parTrans" cxnId="{01B09E82-3405-4BED-A957-AB3B437F728F}">
      <dgm:prSet/>
      <dgm:spPr/>
      <dgm:t>
        <a:bodyPr/>
        <a:lstStyle/>
        <a:p>
          <a:endParaRPr lang="tr-TR"/>
        </a:p>
      </dgm:t>
    </dgm:pt>
    <dgm:pt modelId="{8D2D5D87-E00E-440E-A0C3-0D8BC565B5F5}" type="sibTrans" cxnId="{01B09E82-3405-4BED-A957-AB3B437F728F}">
      <dgm:prSet/>
      <dgm:spPr/>
      <dgm:t>
        <a:bodyPr/>
        <a:lstStyle/>
        <a:p>
          <a:endParaRPr lang="tr-TR"/>
        </a:p>
      </dgm:t>
    </dgm:pt>
    <dgm:pt modelId="{CFBD5492-FE99-43FE-B0FD-B937E36B42AF}">
      <dgm:prSet phldrT="[Metin]" custT="1"/>
      <dgm:spPr/>
      <dgm:t>
        <a:bodyPr lIns="0" tIns="108000" rIns="0" bIns="36000" anchor="t"/>
        <a:lstStyle/>
        <a:p>
          <a:pPr algn="just"/>
          <a:r>
            <a:rPr lang="tr-TR" sz="1000" dirty="0"/>
            <a:t>Öğrenci Kontenjanları - Yatay geçiş kontenjanları - Yabancı uyruklu öğrenci kontenjanlarının planlanması</a:t>
          </a:r>
        </a:p>
      </dgm:t>
    </dgm:pt>
    <dgm:pt modelId="{A1A3326F-4BC1-4E0F-9356-90EAF990A1EE}" type="parTrans" cxnId="{5C1D57FE-BBC4-4DDA-8892-353C59F7897C}">
      <dgm:prSet/>
      <dgm:spPr/>
      <dgm:t>
        <a:bodyPr/>
        <a:lstStyle/>
        <a:p>
          <a:endParaRPr lang="tr-TR"/>
        </a:p>
      </dgm:t>
    </dgm:pt>
    <dgm:pt modelId="{30B9E1FE-7DFD-4D3D-9252-C88634666208}" type="sibTrans" cxnId="{5C1D57FE-BBC4-4DDA-8892-353C59F7897C}">
      <dgm:prSet/>
      <dgm:spPr/>
      <dgm:t>
        <a:bodyPr/>
        <a:lstStyle/>
        <a:p>
          <a:endParaRPr lang="tr-TR"/>
        </a:p>
      </dgm:t>
    </dgm:pt>
    <dgm:pt modelId="{93416C74-ACF4-4301-AD69-E3EAA4BF89BF}">
      <dgm:prSet phldrT="[Metin]" custT="1"/>
      <dgm:spPr/>
      <dgm:t>
        <a:bodyPr lIns="0" tIns="108000" rIns="0" bIns="36000" anchor="t"/>
        <a:lstStyle/>
        <a:p>
          <a:pPr algn="just"/>
          <a:r>
            <a:rPr lang="tr-TR" sz="1000" dirty="0"/>
            <a:t>Müfredat güncelleme ilgili talep yazıları oluşturulması</a:t>
          </a:r>
        </a:p>
      </dgm:t>
    </dgm:pt>
    <dgm:pt modelId="{02CFB992-68CD-41C6-8F76-26456F9F34F8}" type="parTrans" cxnId="{53A0F8FC-052F-401A-8D07-6F3AB95A169E}">
      <dgm:prSet/>
      <dgm:spPr/>
      <dgm:t>
        <a:bodyPr/>
        <a:lstStyle/>
        <a:p>
          <a:endParaRPr lang="tr-TR"/>
        </a:p>
      </dgm:t>
    </dgm:pt>
    <dgm:pt modelId="{1626A234-F0A8-46C3-BF58-C0815B87D05B}" type="sibTrans" cxnId="{53A0F8FC-052F-401A-8D07-6F3AB95A169E}">
      <dgm:prSet/>
      <dgm:spPr/>
      <dgm:t>
        <a:bodyPr/>
        <a:lstStyle/>
        <a:p>
          <a:endParaRPr lang="tr-TR"/>
        </a:p>
      </dgm:t>
    </dgm:pt>
    <dgm:pt modelId="{7EA264BC-C747-49FB-8D90-7A804140E4BF}">
      <dgm:prSet phldrT="[Metin]" custT="1"/>
      <dgm:spPr/>
      <dgm:t>
        <a:bodyPr lIns="0" tIns="108000" rIns="0" bIns="36000" anchor="t"/>
        <a:lstStyle/>
        <a:p>
          <a:pPr algn="just"/>
          <a:r>
            <a:rPr lang="tr-TR" sz="1000" dirty="0"/>
            <a:t>Seçmeli ders talepleri - Yeni ders açma teklifleri belirlenmesi</a:t>
          </a:r>
        </a:p>
      </dgm:t>
    </dgm:pt>
    <dgm:pt modelId="{A1CBA7C0-05A3-4E98-8A78-859DF1125A85}" type="parTrans" cxnId="{87633B5F-04DB-42A7-B725-A0C1F4D2B955}">
      <dgm:prSet/>
      <dgm:spPr/>
      <dgm:t>
        <a:bodyPr/>
        <a:lstStyle/>
        <a:p>
          <a:endParaRPr lang="tr-TR"/>
        </a:p>
      </dgm:t>
    </dgm:pt>
    <dgm:pt modelId="{D8202992-25E9-4980-85F8-FE3D19D2DFEC}" type="sibTrans" cxnId="{87633B5F-04DB-42A7-B725-A0C1F4D2B955}">
      <dgm:prSet/>
      <dgm:spPr/>
      <dgm:t>
        <a:bodyPr/>
        <a:lstStyle/>
        <a:p>
          <a:endParaRPr lang="tr-TR"/>
        </a:p>
      </dgm:t>
    </dgm:pt>
    <dgm:pt modelId="{072A73CE-C257-473D-AEC7-592A256EB455}">
      <dgm:prSet phldrT="[Metin]" custT="1"/>
      <dgm:spPr/>
      <dgm:t>
        <a:bodyPr lIns="0" tIns="108000" rIns="0" bIns="36000" anchor="t"/>
        <a:lstStyle/>
        <a:p>
          <a:pPr algn="just"/>
          <a:r>
            <a:rPr lang="tr-TR" sz="1000" dirty="0"/>
            <a:t>Varsa öğretim elemanı eksikleri tamamlanması ve Ders sorumlularının belirlenmesi</a:t>
          </a:r>
        </a:p>
      </dgm:t>
    </dgm:pt>
    <dgm:pt modelId="{694C2EC1-31B4-452F-9A2A-3A0272540966}" type="parTrans" cxnId="{8914065C-8E39-46F1-BF09-3C3F323FD32A}">
      <dgm:prSet/>
      <dgm:spPr/>
      <dgm:t>
        <a:bodyPr/>
        <a:lstStyle/>
        <a:p>
          <a:endParaRPr lang="tr-TR"/>
        </a:p>
      </dgm:t>
    </dgm:pt>
    <dgm:pt modelId="{18CFE669-0D86-4A8E-AB4E-D6D50013D433}" type="sibTrans" cxnId="{8914065C-8E39-46F1-BF09-3C3F323FD32A}">
      <dgm:prSet/>
      <dgm:spPr/>
      <dgm:t>
        <a:bodyPr/>
        <a:lstStyle/>
        <a:p>
          <a:endParaRPr lang="tr-TR"/>
        </a:p>
      </dgm:t>
    </dgm:pt>
    <dgm:pt modelId="{1AD5AA5E-E39B-422F-ADA7-869311609184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000" dirty="0"/>
            <a:t>Mezun öğrencilerin mezuniyet işlemleri</a:t>
          </a:r>
        </a:p>
      </dgm:t>
    </dgm:pt>
    <dgm:pt modelId="{04326FE1-76DD-415D-9256-3A75490C2FBF}" type="parTrans" cxnId="{1844DEFC-1F20-4908-B6BB-E61A0319D6D1}">
      <dgm:prSet/>
      <dgm:spPr/>
      <dgm:t>
        <a:bodyPr/>
        <a:lstStyle/>
        <a:p>
          <a:endParaRPr lang="tr-TR"/>
        </a:p>
      </dgm:t>
    </dgm:pt>
    <dgm:pt modelId="{E3C29837-2703-4DC6-BC64-088FB0335A0E}" type="sibTrans" cxnId="{1844DEFC-1F20-4908-B6BB-E61A0319D6D1}">
      <dgm:prSet/>
      <dgm:spPr/>
      <dgm:t>
        <a:bodyPr/>
        <a:lstStyle/>
        <a:p>
          <a:endParaRPr lang="tr-TR"/>
        </a:p>
      </dgm:t>
    </dgm:pt>
    <dgm:pt modelId="{FB34A4C4-0C18-4178-90A1-58B13161344E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000" dirty="0"/>
            <a:t>Uzaktan Eğitim Merkezi (YİUZEM) işbirliği ile Sınav uygulama kılavuzlarının hazırlanması- Sınav akış şemasının hazırlanması-Sınav programlarının hazırlanması-Mazeret sınavı yapılması- Notların İlan edilmesi sınav ile ilgili İtirazların alınması</a:t>
          </a:r>
        </a:p>
      </dgm:t>
    </dgm:pt>
    <dgm:pt modelId="{BB183A72-ED97-4D3C-B17D-0E0A066762F2}" type="parTrans" cxnId="{0931DE12-0A81-4192-8316-0EC00DCF354A}">
      <dgm:prSet/>
      <dgm:spPr/>
      <dgm:t>
        <a:bodyPr/>
        <a:lstStyle/>
        <a:p>
          <a:endParaRPr lang="tr-TR"/>
        </a:p>
      </dgm:t>
    </dgm:pt>
    <dgm:pt modelId="{8C8BCDFC-CDB3-454A-8571-68D824144F5B}" type="sibTrans" cxnId="{0931DE12-0A81-4192-8316-0EC00DCF354A}">
      <dgm:prSet/>
      <dgm:spPr/>
      <dgm:t>
        <a:bodyPr/>
        <a:lstStyle/>
        <a:p>
          <a:endParaRPr lang="tr-TR"/>
        </a:p>
      </dgm:t>
    </dgm:pt>
    <dgm:pt modelId="{B0D2D214-D8F8-40C6-A4B0-01E282F4696C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000" dirty="0"/>
            <a:t>Yatay geçiş-Dikey geçiş-Yabancı öğrenci kabulleri -Yatay geçiş-Dikey geçiş-Yabancı öğrencilerin intibak ve muafiyet işlemleri</a:t>
          </a:r>
        </a:p>
      </dgm:t>
    </dgm:pt>
    <dgm:pt modelId="{01D3EF75-CA14-44FE-9ACF-D20746B2E76F}" type="parTrans" cxnId="{E9E1DE2A-0FF0-4CC6-B208-AA26C68D8DFE}">
      <dgm:prSet/>
      <dgm:spPr/>
      <dgm:t>
        <a:bodyPr/>
        <a:lstStyle/>
        <a:p>
          <a:endParaRPr lang="tr-TR"/>
        </a:p>
      </dgm:t>
    </dgm:pt>
    <dgm:pt modelId="{DFF42FB0-65B3-4336-AB13-0A6C8C78522B}" type="sibTrans" cxnId="{E9E1DE2A-0FF0-4CC6-B208-AA26C68D8DFE}">
      <dgm:prSet/>
      <dgm:spPr/>
      <dgm:t>
        <a:bodyPr/>
        <a:lstStyle/>
        <a:p>
          <a:endParaRPr lang="tr-TR"/>
        </a:p>
      </dgm:t>
    </dgm:pt>
    <dgm:pt modelId="{487AD2E7-FFC7-4162-9117-168464ADFB0D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000" dirty="0"/>
            <a:t>Tüm öğrencilere danışman öğretim elemanlarının atanması ve ÖBS üzerinden yapılan ders kayıtlarının danışmanlar tarafından onaylanması</a:t>
          </a:r>
        </a:p>
      </dgm:t>
    </dgm:pt>
    <dgm:pt modelId="{87472F48-2AAF-4D16-B028-BF6F3CCA4AE7}" type="parTrans" cxnId="{006B59BF-481A-4947-BD07-E5F6F8FF3A7E}">
      <dgm:prSet/>
      <dgm:spPr/>
      <dgm:t>
        <a:bodyPr/>
        <a:lstStyle/>
        <a:p>
          <a:endParaRPr lang="tr-TR"/>
        </a:p>
      </dgm:t>
    </dgm:pt>
    <dgm:pt modelId="{3BC61A9D-AE8B-4739-A4C6-E6DD77C14647}" type="sibTrans" cxnId="{006B59BF-481A-4947-BD07-E5F6F8FF3A7E}">
      <dgm:prSet/>
      <dgm:spPr/>
      <dgm:t>
        <a:bodyPr/>
        <a:lstStyle/>
        <a:p>
          <a:endParaRPr lang="tr-TR"/>
        </a:p>
      </dgm:t>
    </dgm:pt>
    <dgm:pt modelId="{A1C3C2A7-3B62-466A-9FED-BD827D0B8749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000" dirty="0"/>
            <a:t>Bilgi paketlerinin yayınlanması -Derslerin içeriğinin öğretim elemanlarına göre hazırlanıp ilan edilmesi</a:t>
          </a:r>
        </a:p>
      </dgm:t>
    </dgm:pt>
    <dgm:pt modelId="{BE49B623-A220-4ED6-A723-46FDA41CF2CC}" type="parTrans" cxnId="{F7B19165-EBB2-4874-B9F1-8E71175958F0}">
      <dgm:prSet/>
      <dgm:spPr/>
      <dgm:t>
        <a:bodyPr/>
        <a:lstStyle/>
        <a:p>
          <a:endParaRPr lang="tr-TR"/>
        </a:p>
      </dgm:t>
    </dgm:pt>
    <dgm:pt modelId="{E8D529DD-A136-4B3F-AA8D-BF097618889D}" type="sibTrans" cxnId="{F7B19165-EBB2-4874-B9F1-8E71175958F0}">
      <dgm:prSet/>
      <dgm:spPr/>
      <dgm:t>
        <a:bodyPr/>
        <a:lstStyle/>
        <a:p>
          <a:endParaRPr lang="tr-TR"/>
        </a:p>
      </dgm:t>
    </dgm:pt>
    <dgm:pt modelId="{18D74554-6ADD-4AE1-AE01-1F725745AE25}">
      <dgm:prSet phldrT="[Metin]" custT="1"/>
      <dgm:spPr/>
      <dgm:t>
        <a:bodyPr lIns="0" tIns="144000" rIns="36000" bIns="108000" anchor="t" anchorCtr="0"/>
        <a:lstStyle/>
        <a:p>
          <a:pPr algn="just"/>
          <a:r>
            <a:rPr lang="tr-TR" sz="1000" dirty="0"/>
            <a:t>Güz ve Bahar yarıyıllarının haftalık ders programlarının ilan edilmesi</a:t>
          </a:r>
        </a:p>
      </dgm:t>
    </dgm:pt>
    <dgm:pt modelId="{3AF95187-8D4F-48EE-B3D9-2B191F6681FE}" type="parTrans" cxnId="{BA319144-3406-4C53-B828-FD4216FD9E29}">
      <dgm:prSet/>
      <dgm:spPr/>
      <dgm:t>
        <a:bodyPr/>
        <a:lstStyle/>
        <a:p>
          <a:endParaRPr lang="tr-TR"/>
        </a:p>
      </dgm:t>
    </dgm:pt>
    <dgm:pt modelId="{7EDDAE28-091F-4621-909D-BF87CD8BB042}" type="sibTrans" cxnId="{BA319144-3406-4C53-B828-FD4216FD9E29}">
      <dgm:prSet/>
      <dgm:spPr/>
      <dgm:t>
        <a:bodyPr/>
        <a:lstStyle/>
        <a:p>
          <a:endParaRPr lang="tr-TR"/>
        </a:p>
      </dgm:t>
    </dgm:pt>
    <dgm:pt modelId="{611B3D03-2331-40F4-9679-CB7E329D7F0B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400" dirty="0"/>
            <a:t>Memnuniyet anketleri - mezun olan öğrenci sayıları belirlenmesi</a:t>
          </a:r>
        </a:p>
      </dgm:t>
    </dgm:pt>
    <dgm:pt modelId="{18526D54-61E2-48CE-85F1-1D3D1B37FB45}" type="parTrans" cxnId="{BB1C0390-5CA9-4F4C-98FB-F8E9B9B82C3A}">
      <dgm:prSet/>
      <dgm:spPr/>
      <dgm:t>
        <a:bodyPr/>
        <a:lstStyle/>
        <a:p>
          <a:endParaRPr lang="tr-TR"/>
        </a:p>
      </dgm:t>
    </dgm:pt>
    <dgm:pt modelId="{D5C92A35-5D7F-4E9C-BB5B-F68291B628EE}" type="sibTrans" cxnId="{BB1C0390-5CA9-4F4C-98FB-F8E9B9B82C3A}">
      <dgm:prSet/>
      <dgm:spPr/>
      <dgm:t>
        <a:bodyPr/>
        <a:lstStyle/>
        <a:p>
          <a:endParaRPr lang="tr-TR"/>
        </a:p>
      </dgm:t>
    </dgm:pt>
    <dgm:pt modelId="{0B6CFE51-AF2B-4ADE-AA1D-4980ED0FE631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400" dirty="0"/>
            <a:t>Öğrenci Geri Bildirimlerin Yapılması</a:t>
          </a:r>
        </a:p>
      </dgm:t>
    </dgm:pt>
    <dgm:pt modelId="{0F5522C2-D39F-41C1-8A50-8C349D7917B0}" type="parTrans" cxnId="{DB894E1A-A59A-47A2-B765-515A93A74020}">
      <dgm:prSet/>
      <dgm:spPr/>
      <dgm:t>
        <a:bodyPr/>
        <a:lstStyle/>
        <a:p>
          <a:endParaRPr lang="tr-TR"/>
        </a:p>
      </dgm:t>
    </dgm:pt>
    <dgm:pt modelId="{A748C70F-2459-4F77-B7C2-38B14006223A}" type="sibTrans" cxnId="{DB894E1A-A59A-47A2-B765-515A93A74020}">
      <dgm:prSet/>
      <dgm:spPr/>
      <dgm:t>
        <a:bodyPr/>
        <a:lstStyle/>
        <a:p>
          <a:endParaRPr lang="tr-TR"/>
        </a:p>
      </dgm:t>
    </dgm:pt>
    <dgm:pt modelId="{FDB12EB0-380F-40C3-A894-0A7D7F61C02B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400" dirty="0"/>
            <a:t>Öğrenci Değerlendirme Sistemi (ÖDS) ile sınav istatistiklerinin alınması ve ders sorumlularına gönderilmesi</a:t>
          </a:r>
        </a:p>
      </dgm:t>
    </dgm:pt>
    <dgm:pt modelId="{06A4C48F-12B2-4236-A4D7-84203D1256B5}" type="parTrans" cxnId="{DFD268AE-5518-4F28-B2A4-9D0541C15ED7}">
      <dgm:prSet/>
      <dgm:spPr/>
      <dgm:t>
        <a:bodyPr/>
        <a:lstStyle/>
        <a:p>
          <a:endParaRPr lang="tr-TR"/>
        </a:p>
      </dgm:t>
    </dgm:pt>
    <dgm:pt modelId="{A3957068-D6E5-4964-BCB4-1723049BF014}" type="sibTrans" cxnId="{DFD268AE-5518-4F28-B2A4-9D0541C15ED7}">
      <dgm:prSet/>
      <dgm:spPr/>
      <dgm:t>
        <a:bodyPr/>
        <a:lstStyle/>
        <a:p>
          <a:endParaRPr lang="tr-TR"/>
        </a:p>
      </dgm:t>
    </dgm:pt>
    <dgm:pt modelId="{6D361142-1B1B-4C74-BA1D-05277E518768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400" dirty="0"/>
            <a:t>Öğrenci Değerlendirme Sistemi (ÖDS) ile ders kazanımları başarı oranlarının saptanması</a:t>
          </a:r>
        </a:p>
      </dgm:t>
    </dgm:pt>
    <dgm:pt modelId="{0B729AD2-1A9F-4A39-8BF4-B7635978E7A6}" type="parTrans" cxnId="{230FE9DD-984D-4B9D-9C03-2C121AABA3B1}">
      <dgm:prSet/>
      <dgm:spPr/>
      <dgm:t>
        <a:bodyPr/>
        <a:lstStyle/>
        <a:p>
          <a:endParaRPr lang="tr-TR"/>
        </a:p>
      </dgm:t>
    </dgm:pt>
    <dgm:pt modelId="{CBB08E13-181F-479B-A183-7AD656FF1455}" type="sibTrans" cxnId="{230FE9DD-984D-4B9D-9C03-2C121AABA3B1}">
      <dgm:prSet/>
      <dgm:spPr/>
      <dgm:t>
        <a:bodyPr/>
        <a:lstStyle/>
        <a:p>
          <a:endParaRPr lang="tr-TR"/>
        </a:p>
      </dgm:t>
    </dgm:pt>
    <dgm:pt modelId="{9B8DF82C-43C4-4629-872F-01D77EB07D65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50" dirty="0"/>
            <a:t>Ölçme-Değerlendirme Programlarının düzenlenmesi</a:t>
          </a:r>
        </a:p>
      </dgm:t>
    </dgm:pt>
    <dgm:pt modelId="{6114DA10-4835-466E-A0E1-3164FD28BC0E}" type="parTrans" cxnId="{9EA9B190-E0F8-454E-AB29-EFCBEA0EEFEC}">
      <dgm:prSet/>
      <dgm:spPr/>
      <dgm:t>
        <a:bodyPr/>
        <a:lstStyle/>
        <a:p>
          <a:endParaRPr lang="tr-TR"/>
        </a:p>
      </dgm:t>
    </dgm:pt>
    <dgm:pt modelId="{6A6DC152-FDEC-466E-9885-0E8A48798F66}" type="sibTrans" cxnId="{9EA9B190-E0F8-454E-AB29-EFCBEA0EEFEC}">
      <dgm:prSet/>
      <dgm:spPr/>
      <dgm:t>
        <a:bodyPr/>
        <a:lstStyle/>
        <a:p>
          <a:endParaRPr lang="tr-TR"/>
        </a:p>
      </dgm:t>
    </dgm:pt>
    <dgm:pt modelId="{D437D7D4-E188-486A-AD22-26004897416D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50" dirty="0"/>
            <a:t>Yasal, ekonomik, sosyal, idari gelişmelerin getirdiği zaruretler ve alt yapıların geliştirilmesi</a:t>
          </a:r>
        </a:p>
      </dgm:t>
    </dgm:pt>
    <dgm:pt modelId="{5BA9AAB1-90A8-40D4-A648-63229C43184F}" type="parTrans" cxnId="{81DC15EB-3FB8-4CF6-BBD7-BFF7739DD81C}">
      <dgm:prSet/>
      <dgm:spPr/>
      <dgm:t>
        <a:bodyPr/>
        <a:lstStyle/>
        <a:p>
          <a:endParaRPr lang="tr-TR"/>
        </a:p>
      </dgm:t>
    </dgm:pt>
    <dgm:pt modelId="{D8555632-A1F1-4CF9-AF0B-F847324FE648}" type="sibTrans" cxnId="{81DC15EB-3FB8-4CF6-BBD7-BFF7739DD81C}">
      <dgm:prSet/>
      <dgm:spPr/>
      <dgm:t>
        <a:bodyPr/>
        <a:lstStyle/>
        <a:p>
          <a:endParaRPr lang="tr-TR"/>
        </a:p>
      </dgm:t>
    </dgm:pt>
    <dgm:pt modelId="{2CD86522-EE77-4E40-A904-5F07CF8A5E8A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50" dirty="0"/>
            <a:t>Yüz yüze ve uzaktan çevrim için sınavların hazırlanması</a:t>
          </a:r>
        </a:p>
      </dgm:t>
    </dgm:pt>
    <dgm:pt modelId="{B5CAFE87-61AD-4DF6-A3A8-84A3B4DC16E4}" type="parTrans" cxnId="{F7219D55-F06D-4216-987F-73EB063DAEA7}">
      <dgm:prSet/>
      <dgm:spPr/>
      <dgm:t>
        <a:bodyPr/>
        <a:lstStyle/>
        <a:p>
          <a:endParaRPr lang="tr-TR"/>
        </a:p>
      </dgm:t>
    </dgm:pt>
    <dgm:pt modelId="{67AF0BC3-B6B3-40EC-BA19-D5EA62147625}" type="sibTrans" cxnId="{F7219D55-F06D-4216-987F-73EB063DAEA7}">
      <dgm:prSet/>
      <dgm:spPr/>
      <dgm:t>
        <a:bodyPr/>
        <a:lstStyle/>
        <a:p>
          <a:endParaRPr lang="tr-TR"/>
        </a:p>
      </dgm:t>
    </dgm:pt>
    <dgm:pt modelId="{ED1CF50D-15C6-4E97-A96C-8266BFA7E314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50" dirty="0"/>
            <a:t>Memnuniyet anket sonuçlarına göre öğretim elemanı sayısı ve niteliğinin geliştirilmesi ALMS sistemlerinin geliştirilmesi –Geri bildirimlerin değerlendirilmesi- Programların Eylem Planlarının Oluşturulması</a:t>
          </a:r>
        </a:p>
      </dgm:t>
    </dgm:pt>
    <dgm:pt modelId="{6FDEDF30-7EF4-443F-9B25-A378F94E7FE0}" type="parTrans" cxnId="{B7C222CF-3A07-4FC6-8B12-20556DDC41D7}">
      <dgm:prSet/>
      <dgm:spPr/>
      <dgm:t>
        <a:bodyPr/>
        <a:lstStyle/>
        <a:p>
          <a:endParaRPr lang="tr-TR"/>
        </a:p>
      </dgm:t>
    </dgm:pt>
    <dgm:pt modelId="{0D4A30E7-29B7-4C3D-B75C-6253810AED0D}" type="sibTrans" cxnId="{B7C222CF-3A07-4FC6-8B12-20556DDC41D7}">
      <dgm:prSet/>
      <dgm:spPr/>
      <dgm:t>
        <a:bodyPr/>
        <a:lstStyle/>
        <a:p>
          <a:endParaRPr lang="tr-TR"/>
        </a:p>
      </dgm:t>
    </dgm:pt>
    <dgm:pt modelId="{531873EC-81FB-4ACD-92B1-B5CAADA549F2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150" dirty="0"/>
            <a:t>Kontrol aşaması öneriler</a:t>
          </a:r>
        </a:p>
      </dgm:t>
    </dgm:pt>
    <dgm:pt modelId="{11BDE325-FE6A-43B5-9E3B-C4F2DD355A84}" type="parTrans" cxnId="{DA402B95-FF39-46F5-AE1B-828C44ACDCEF}">
      <dgm:prSet/>
      <dgm:spPr/>
      <dgm:t>
        <a:bodyPr/>
        <a:lstStyle/>
        <a:p>
          <a:endParaRPr lang="tr-TR"/>
        </a:p>
      </dgm:t>
    </dgm:pt>
    <dgm:pt modelId="{0F51D738-3FD0-4D24-8170-2523E8B87AF0}" type="sibTrans" cxnId="{DA402B95-FF39-46F5-AE1B-828C44ACDCEF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74877" custScaleY="145558" custLinFactNeighborX="-10525" custLinFactNeighborY="32431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77232" custScaleY="145532" custLinFactNeighborX="14210" custLinFactNeighborY="34216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81576" custScaleY="146770" custLinFactNeighborX="15802" custLinFactNeighborY="-26051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73200" custScaleY="147287" custLinFactNeighborX="-10063" custLinFactNeighborY="-26627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7069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8E426405-B1B7-4945-95AB-E9AAB65F6BE6}" type="presOf" srcId="{D437D7D4-E188-486A-AD22-26004897416D}" destId="{AC8EC65D-00CB-40C2-ACA3-CD7A91B729C8}" srcOrd="0" destOrd="2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C3041D07-7349-4CA8-BEC5-490D43164022}" type="presOf" srcId="{B0D2D214-D8F8-40C6-A4B0-01E282F4696C}" destId="{7B1EEC8E-DFDB-4767-9992-F50EDD4951F7}" srcOrd="0" destOrd="3" presId="urn:microsoft.com/office/officeart/2005/8/layout/cycle4"/>
    <dgm:cxn modelId="{92598B09-A9CE-4404-BF94-2DE2A1335FF8}" type="presOf" srcId="{CFBD5492-FE99-43FE-B0FD-B937E36B42AF}" destId="{AEF4198B-4774-4D33-A731-8CBCA8DF6F69}" srcOrd="1" destOrd="6" presId="urn:microsoft.com/office/officeart/2005/8/layout/cycle4"/>
    <dgm:cxn modelId="{A685FC09-1FE4-49AA-B557-4A91157E9EE3}" type="presOf" srcId="{722E048D-71C2-4ED9-A45A-537CAF1EF6C1}" destId="{1DE89986-AAC5-42FC-BDD2-2E8DE6867064}" srcOrd="0" destOrd="1" presId="urn:microsoft.com/office/officeart/2005/8/layout/cycle4"/>
    <dgm:cxn modelId="{EACE170B-E9EF-49A6-AFC6-1E60D343A8CD}" type="presOf" srcId="{FDB12EB0-380F-40C3-A894-0A7D7F61C02B}" destId="{D7F9769D-E1F7-457A-9EEB-1C88D3A41933}" srcOrd="1" destOrd="2" presId="urn:microsoft.com/office/officeart/2005/8/layout/cycle4"/>
    <dgm:cxn modelId="{B723C50C-64DB-4C73-A653-AA1297216D68}" type="presOf" srcId="{9A337BC8-53C1-4C75-82BA-954C0A3F9CAA}" destId="{AEF4198B-4774-4D33-A731-8CBCA8DF6F69}" srcOrd="1" destOrd="7" presId="urn:microsoft.com/office/officeart/2005/8/layout/cycle4"/>
    <dgm:cxn modelId="{A465860E-F922-4E82-801B-3C9DFFD4A31C}" type="presOf" srcId="{0B6CFE51-AF2B-4ADE-AA1D-4980ED0FE631}" destId="{D7F9769D-E1F7-457A-9EEB-1C88D3A41933}" srcOrd="1" destOrd="3" presId="urn:microsoft.com/office/officeart/2005/8/layout/cycle4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4F3C020F-961D-485C-B1D5-6ECBD5AD6B16}" type="presOf" srcId="{487AD2E7-FFC7-4162-9117-168464ADFB0D}" destId="{7B1EEC8E-DFDB-4767-9992-F50EDD4951F7}" srcOrd="0" destOrd="4" presId="urn:microsoft.com/office/officeart/2005/8/layout/cycle4"/>
    <dgm:cxn modelId="{AD783D12-791C-4722-99FB-E2AA6A5B1A6D}" srcId="{08B8C4EC-B7CD-4979-A956-94E548CCE2AA}" destId="{722E048D-71C2-4ED9-A45A-537CAF1EF6C1}" srcOrd="1" destOrd="0" parTransId="{C765BE6B-5BA7-47B6-BB57-39192CEE3EF0}" sibTransId="{2D55B22E-21D7-4166-AC1D-C26F3189C15A}"/>
    <dgm:cxn modelId="{0931DE12-0A81-4192-8316-0EC00DCF354A}" srcId="{44BD4AC0-1024-45D3-AE6E-70AE9AB68832}" destId="{FB34A4C4-0C18-4178-90A1-58B13161344E}" srcOrd="5" destOrd="0" parTransId="{BB183A72-ED97-4D3C-B17D-0E0A066762F2}" sibTransId="{8C8BCDFC-CDB3-454A-8571-68D824144F5B}"/>
    <dgm:cxn modelId="{3FB83D13-A8A9-4171-8E4B-8D8A688F5FC8}" type="presOf" srcId="{6D361142-1B1B-4C74-BA1D-05277E518768}" destId="{2ECFF366-3DCD-4445-A0BF-E681AA2637BF}" srcOrd="0" destOrd="1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DB894E1A-A59A-47A2-B765-515A93A74020}" srcId="{8B344E89-95C5-4C6F-A444-2EDEBB0AFC2F}" destId="{0B6CFE51-AF2B-4ADE-AA1D-4980ED0FE631}" srcOrd="3" destOrd="0" parTransId="{0F5522C2-D39F-41C1-8A50-8C349D7917B0}" sibTransId="{A748C70F-2459-4F77-B7C2-38B14006223A}"/>
    <dgm:cxn modelId="{F6B4731D-ACBF-417B-90CB-D356C94B51E4}" type="presOf" srcId="{072A73CE-C257-473D-AEC7-592A256EB455}" destId="{1DE89986-AAC5-42FC-BDD2-2E8DE6867064}" srcOrd="0" destOrd="5" presId="urn:microsoft.com/office/officeart/2005/8/layout/cycle4"/>
    <dgm:cxn modelId="{CF33D21F-A119-464C-885E-DB456EAA45CB}" type="presOf" srcId="{ED1CF50D-15C6-4E97-A96C-8266BFA7E314}" destId="{F7C7EAC3-5DEB-4BF7-941D-EE98074AE8AE}" srcOrd="1" destOrd="4" presId="urn:microsoft.com/office/officeart/2005/8/layout/cycle4"/>
    <dgm:cxn modelId="{B0E22C24-5819-4F2B-B8FE-992C19C293D3}" type="presOf" srcId="{D437D7D4-E188-486A-AD22-26004897416D}" destId="{F7C7EAC3-5DEB-4BF7-941D-EE98074AE8AE}" srcOrd="1" destOrd="2" presId="urn:microsoft.com/office/officeart/2005/8/layout/cycle4"/>
    <dgm:cxn modelId="{2AEC4024-990F-483F-98C7-942222E6149F}" srcId="{8B344E89-95C5-4C6F-A444-2EDEBB0AFC2F}" destId="{E57ADE6F-44D5-40BB-A113-BD5CC65E0015}" srcOrd="0" destOrd="0" parTransId="{6D3D4857-F5A1-446D-BB24-0B09325D162C}" sibTransId="{08E71990-BB91-4772-B1B6-10C989846340}"/>
    <dgm:cxn modelId="{23CDB229-F051-4085-AB3E-31F84E5FDDA4}" type="presOf" srcId="{93416C74-ACF4-4301-AD69-E3EAA4BF89BF}" destId="{1DE89986-AAC5-42FC-BDD2-2E8DE6867064}" srcOrd="0" destOrd="3" presId="urn:microsoft.com/office/officeart/2005/8/layout/cycle4"/>
    <dgm:cxn modelId="{E9E1DE2A-0FF0-4CC6-B208-AA26C68D8DFE}" srcId="{44BD4AC0-1024-45D3-AE6E-70AE9AB68832}" destId="{B0D2D214-D8F8-40C6-A4B0-01E282F4696C}" srcOrd="3" destOrd="0" parTransId="{01D3EF75-CA14-44FE-9ACF-D20746B2E76F}" sibTransId="{DFF42FB0-65B3-4336-AB13-0A6C8C78522B}"/>
    <dgm:cxn modelId="{D893032C-616A-4BE8-822E-F4A62A4763CC}" type="presOf" srcId="{7EA264BC-C747-49FB-8D90-7A804140E4BF}" destId="{AEF4198B-4774-4D33-A731-8CBCA8DF6F69}" srcOrd="1" destOrd="2" presId="urn:microsoft.com/office/officeart/2005/8/layout/cycle4"/>
    <dgm:cxn modelId="{CA150631-97B5-40B8-812E-0CBEDFCA40CE}" type="presOf" srcId="{93416C74-ACF4-4301-AD69-E3EAA4BF89BF}" destId="{AEF4198B-4774-4D33-A731-8CBCA8DF6F69}" srcOrd="1" destOrd="3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F38E6833-CCA1-4A8A-9C59-B2CC1DEB0002}" type="presOf" srcId="{42C68C6F-AF5D-4E69-979C-627432F58073}" destId="{1DE89986-AAC5-42FC-BDD2-2E8DE6867064}" srcOrd="0" destOrd="8" presId="urn:microsoft.com/office/officeart/2005/8/layout/cycle4"/>
    <dgm:cxn modelId="{CC4F5F39-A69C-48FA-81CC-F6FBC26D3A8A}" type="presOf" srcId="{531873EC-81FB-4ACD-92B1-B5CAADA549F2}" destId="{AC8EC65D-00CB-40C2-ACA3-CD7A91B729C8}" srcOrd="0" destOrd="5" presId="urn:microsoft.com/office/officeart/2005/8/layout/cycle4"/>
    <dgm:cxn modelId="{304A053A-872F-43E8-BF64-B30CA5040370}" type="presOf" srcId="{611B3D03-2331-40F4-9679-CB7E329D7F0B}" destId="{2ECFF366-3DCD-4445-A0BF-E681AA2637BF}" srcOrd="0" destOrd="4" presId="urn:microsoft.com/office/officeart/2005/8/layout/cycle4"/>
    <dgm:cxn modelId="{D5F92D3E-B561-47AE-9FA8-F0F937AF34BC}" type="presOf" srcId="{9B8DF82C-43C4-4629-872F-01D77EB07D65}" destId="{F7C7EAC3-5DEB-4BF7-941D-EE98074AE8AE}" srcOrd="1" destOrd="1" presId="urn:microsoft.com/office/officeart/2005/8/layout/cycle4"/>
    <dgm:cxn modelId="{6BAADD3F-4D08-4EE0-ABF8-46F941689F87}" type="presOf" srcId="{1AD5AA5E-E39B-422F-ADA7-869311609184}" destId="{3697C8B3-BF7E-46ED-A4D3-4E32A9540A4C}" srcOrd="1" destOrd="6" presId="urn:microsoft.com/office/officeart/2005/8/layout/cycle4"/>
    <dgm:cxn modelId="{B179FC3F-E332-46F9-8D05-B6D1841E6187}" type="presOf" srcId="{F235E307-C579-48F3-82B8-AA29F0251D00}" destId="{F7C7EAC3-5DEB-4BF7-941D-EE98074AE8AE}" srcOrd="1" destOrd="0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58EFFF5B-A96B-4E68-8AC4-97A03C0DC7F4}" type="presOf" srcId="{2CD86522-EE77-4E40-A904-5F07CF8A5E8A}" destId="{F7C7EAC3-5DEB-4BF7-941D-EE98074AE8AE}" srcOrd="1" destOrd="3" presId="urn:microsoft.com/office/officeart/2005/8/layout/cycle4"/>
    <dgm:cxn modelId="{8914065C-8E39-46F1-BF09-3C3F323FD32A}" srcId="{08B8C4EC-B7CD-4979-A956-94E548CCE2AA}" destId="{072A73CE-C257-473D-AEC7-592A256EB455}" srcOrd="5" destOrd="0" parTransId="{694C2EC1-31B4-452F-9A2A-3A0272540966}" sibTransId="{18CFE669-0D86-4A8E-AB4E-D6D50013D433}"/>
    <dgm:cxn modelId="{8BECB05C-95CF-4B9F-94DD-C3C7A6CF7BD1}" type="presOf" srcId="{9B8DF82C-43C4-4629-872F-01D77EB07D65}" destId="{AC8EC65D-00CB-40C2-ACA3-CD7A91B729C8}" srcOrd="0" destOrd="1" presId="urn:microsoft.com/office/officeart/2005/8/layout/cycle4"/>
    <dgm:cxn modelId="{87633B5F-04DB-42A7-B725-A0C1F4D2B955}" srcId="{08B8C4EC-B7CD-4979-A956-94E548CCE2AA}" destId="{7EA264BC-C747-49FB-8D90-7A804140E4BF}" srcOrd="2" destOrd="0" parTransId="{A1CBA7C0-05A3-4E98-8A78-859DF1125A85}" sibTransId="{D8202992-25E9-4980-85F8-FE3D19D2DFEC}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BA319144-3406-4C53-B828-FD4216FD9E29}" srcId="{44BD4AC0-1024-45D3-AE6E-70AE9AB68832}" destId="{18D74554-6ADD-4AE1-AE01-1F725745AE25}" srcOrd="2" destOrd="0" parTransId="{3AF95187-8D4F-48EE-B3D9-2B191F6681FE}" sibTransId="{7EDDAE28-091F-4621-909D-BF87CD8BB042}"/>
    <dgm:cxn modelId="{22BE5E65-DF0C-4D4F-B684-F9BCB912C7F0}" type="presOf" srcId="{9C066C0D-23F0-4804-8F70-FA3D81CF7DB6}" destId="{AEF4198B-4774-4D33-A731-8CBCA8DF6F69}" srcOrd="1" destOrd="0" presId="urn:microsoft.com/office/officeart/2005/8/layout/cycle4"/>
    <dgm:cxn modelId="{F7B19165-EBB2-4874-B9F1-8E71175958F0}" srcId="{44BD4AC0-1024-45D3-AE6E-70AE9AB68832}" destId="{A1C3C2A7-3B62-466A-9FED-BD827D0B8749}" srcOrd="1" destOrd="0" parTransId="{BE49B623-A220-4ED6-A723-46FDA41CF2CC}" sibTransId="{E8D529DD-A136-4B3F-AA8D-BF097618889D}"/>
    <dgm:cxn modelId="{95C8AF45-2F62-4921-A6DC-B13ACE0CA10B}" type="presOf" srcId="{611B3D03-2331-40F4-9679-CB7E329D7F0B}" destId="{D7F9769D-E1F7-457A-9EEB-1C88D3A41933}" srcOrd="1" destOrd="4" presId="urn:microsoft.com/office/officeart/2005/8/layout/cycle4"/>
    <dgm:cxn modelId="{B44DE745-B9F3-45E6-84A4-BA10BAC3B662}" type="presOf" srcId="{E57ADE6F-44D5-40BB-A113-BD5CC65E0015}" destId="{D7F9769D-E1F7-457A-9EEB-1C88D3A41933}" srcOrd="1" destOrd="0" presId="urn:microsoft.com/office/officeart/2005/8/layout/cycle4"/>
    <dgm:cxn modelId="{92101946-13B9-4C7B-B029-BF2E64E8D61F}" type="presOf" srcId="{A1C3C2A7-3B62-466A-9FED-BD827D0B8749}" destId="{3697C8B3-BF7E-46ED-A4D3-4E32A9540A4C}" srcOrd="1" destOrd="1" presId="urn:microsoft.com/office/officeart/2005/8/layout/cycle4"/>
    <dgm:cxn modelId="{1E09FE47-669F-4050-B608-95D15697D855}" type="presOf" srcId="{91D09109-2420-4AA8-A9B2-39466C773A4C}" destId="{22B45599-3804-42C1-9B11-456BA815E5EF}" srcOrd="0" destOrd="0" presId="urn:microsoft.com/office/officeart/2005/8/layout/cycle4"/>
    <dgm:cxn modelId="{2E08126C-AAC6-46D3-A768-99DDBF031F89}" type="presOf" srcId="{F235E307-C579-48F3-82B8-AA29F0251D00}" destId="{AC8EC65D-00CB-40C2-ACA3-CD7A91B729C8}" srcOrd="0" destOrd="0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D304A66E-79E0-49B9-98A8-B65F904EC772}" type="presOf" srcId="{9C066C0D-23F0-4804-8F70-FA3D81CF7DB6}" destId="{1DE89986-AAC5-42FC-BDD2-2E8DE6867064}" srcOrd="0" destOrd="0" presId="urn:microsoft.com/office/officeart/2005/8/layout/cycle4"/>
    <dgm:cxn modelId="{A6C8024F-ECB0-44CD-91F6-26EF3E6A3C38}" type="presOf" srcId="{072A73CE-C257-473D-AEC7-592A256EB455}" destId="{AEF4198B-4774-4D33-A731-8CBCA8DF6F69}" srcOrd="1" destOrd="5" presId="urn:microsoft.com/office/officeart/2005/8/layout/cycle4"/>
    <dgm:cxn modelId="{79A18C50-E5AC-4766-A123-AE117D36D106}" type="presOf" srcId="{7EA264BC-C747-49FB-8D90-7A804140E4BF}" destId="{1DE89986-AAC5-42FC-BDD2-2E8DE6867064}" srcOrd="0" destOrd="2" presId="urn:microsoft.com/office/officeart/2005/8/layout/cycle4"/>
    <dgm:cxn modelId="{81028B71-CE36-4D1E-A130-451CF2EFCD75}" type="presOf" srcId="{9A61883D-1A1B-4F33-BE3B-0055428EF37F}" destId="{1DE89986-AAC5-42FC-BDD2-2E8DE6867064}" srcOrd="0" destOrd="4" presId="urn:microsoft.com/office/officeart/2005/8/layout/cycle4"/>
    <dgm:cxn modelId="{A2EF1C52-8663-4E70-A493-CB8D2E8E9F45}" type="presOf" srcId="{2CD86522-EE77-4E40-A904-5F07CF8A5E8A}" destId="{AC8EC65D-00CB-40C2-ACA3-CD7A91B729C8}" srcOrd="0" destOrd="3" presId="urn:microsoft.com/office/officeart/2005/8/layout/cycle4"/>
    <dgm:cxn modelId="{F7219D55-F06D-4216-987F-73EB063DAEA7}" srcId="{91D09109-2420-4AA8-A9B2-39466C773A4C}" destId="{2CD86522-EE77-4E40-A904-5F07CF8A5E8A}" srcOrd="3" destOrd="0" parTransId="{B5CAFE87-61AD-4DF6-A3A8-84A3B4DC16E4}" sibTransId="{67AF0BC3-B6B3-40EC-BA19-D5EA62147625}"/>
    <dgm:cxn modelId="{54D81D7F-09D6-4DC9-980B-016B5955D98D}" type="presOf" srcId="{FB34A4C4-0C18-4178-90A1-58B13161344E}" destId="{3697C8B3-BF7E-46ED-A4D3-4E32A9540A4C}" srcOrd="1" destOrd="5" presId="urn:microsoft.com/office/officeart/2005/8/layout/cycle4"/>
    <dgm:cxn modelId="{C39D4C7F-E13D-4C38-AAEC-B19FCDABB3B0}" srcId="{08B8C4EC-B7CD-4979-A956-94E548CCE2AA}" destId="{9A61883D-1A1B-4F33-BE3B-0055428EF37F}" srcOrd="4" destOrd="0" parTransId="{408A8717-3B3C-41A4-B805-96B32E6B1A97}" sibTransId="{6AD0E95B-C69B-4C09-98FB-2EC8C82AB834}"/>
    <dgm:cxn modelId="{2FFEEF7F-EAFB-4621-8437-40B6C71376CF}" type="presOf" srcId="{ED1CF50D-15C6-4E97-A96C-8266BFA7E314}" destId="{AC8EC65D-00CB-40C2-ACA3-CD7A91B729C8}" srcOrd="0" destOrd="4" presId="urn:microsoft.com/office/officeart/2005/8/layout/cycle4"/>
    <dgm:cxn modelId="{01B09E82-3405-4BED-A957-AB3B437F728F}" srcId="{08B8C4EC-B7CD-4979-A956-94E548CCE2AA}" destId="{42C68C6F-AF5D-4E69-979C-627432F58073}" srcOrd="8" destOrd="0" parTransId="{836CFA59-90A6-4207-A41F-A4DF16EA8048}" sibTransId="{8D2D5D87-E00E-440E-A0C3-0D8BC565B5F5}"/>
    <dgm:cxn modelId="{C5069288-86CF-46BC-A646-D48F9C8B17F3}" type="presOf" srcId="{42C68C6F-AF5D-4E69-979C-627432F58073}" destId="{AEF4198B-4774-4D33-A731-8CBCA8DF6F69}" srcOrd="1" destOrd="8" presId="urn:microsoft.com/office/officeart/2005/8/layout/cycle4"/>
    <dgm:cxn modelId="{92C5BA8B-0A76-46E5-8366-9198EB5D29C2}" type="presOf" srcId="{CFBD5492-FE99-43FE-B0FD-B937E36B42AF}" destId="{1DE89986-AAC5-42FC-BDD2-2E8DE6867064}" srcOrd="0" destOrd="6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BB1C0390-5CA9-4F4C-98FB-F8E9B9B82C3A}" srcId="{8B344E89-95C5-4C6F-A444-2EDEBB0AFC2F}" destId="{611B3D03-2331-40F4-9679-CB7E329D7F0B}" srcOrd="4" destOrd="0" parTransId="{18526D54-61E2-48CE-85F1-1D3D1B37FB45}" sibTransId="{D5C92A35-5D7F-4E9C-BB5B-F68291B628EE}"/>
    <dgm:cxn modelId="{9EA9B190-E0F8-454E-AB29-EFCBEA0EEFEC}" srcId="{91D09109-2420-4AA8-A9B2-39466C773A4C}" destId="{9B8DF82C-43C4-4629-872F-01D77EB07D65}" srcOrd="1" destOrd="0" parTransId="{6114DA10-4835-466E-A0E1-3164FD28BC0E}" sibTransId="{6A6DC152-FDEC-466E-9885-0E8A48798F66}"/>
    <dgm:cxn modelId="{933F7593-D394-45F3-BE34-9E2C4B66F710}" type="presOf" srcId="{B0D2D214-D8F8-40C6-A4B0-01E282F4696C}" destId="{3697C8B3-BF7E-46ED-A4D3-4E32A9540A4C}" srcOrd="1" destOrd="3" presId="urn:microsoft.com/office/officeart/2005/8/layout/cycle4"/>
    <dgm:cxn modelId="{DA402B95-FF39-46F5-AE1B-828C44ACDCEF}" srcId="{91D09109-2420-4AA8-A9B2-39466C773A4C}" destId="{531873EC-81FB-4ACD-92B1-B5CAADA549F2}" srcOrd="5" destOrd="0" parTransId="{11BDE325-FE6A-43B5-9E3B-C4F2DD355A84}" sibTransId="{0F51D738-3FD0-4D24-8170-2523E8B87AF0}"/>
    <dgm:cxn modelId="{60DDE2A4-0AF8-43FD-900F-09240EEF4735}" type="presOf" srcId="{FB34A4C4-0C18-4178-90A1-58B13161344E}" destId="{7B1EEC8E-DFDB-4767-9992-F50EDD4951F7}" srcOrd="0" destOrd="5" presId="urn:microsoft.com/office/officeart/2005/8/layout/cycle4"/>
    <dgm:cxn modelId="{A3D4C3A5-F315-410A-8702-FFDF3B88CFA2}" type="presOf" srcId="{1AD5AA5E-E39B-422F-ADA7-869311609184}" destId="{7B1EEC8E-DFDB-4767-9992-F50EDD4951F7}" srcOrd="0" destOrd="6" presId="urn:microsoft.com/office/officeart/2005/8/layout/cycle4"/>
    <dgm:cxn modelId="{C79E81A9-7619-4419-A554-6911273D0CB4}" type="presOf" srcId="{9A61883D-1A1B-4F33-BE3B-0055428EF37F}" destId="{AEF4198B-4774-4D33-A731-8CBCA8DF6F69}" srcOrd="1" destOrd="4" presId="urn:microsoft.com/office/officeart/2005/8/layout/cycle4"/>
    <dgm:cxn modelId="{DFD268AE-5518-4F28-B2A4-9D0541C15ED7}" srcId="{8B344E89-95C5-4C6F-A444-2EDEBB0AFC2F}" destId="{FDB12EB0-380F-40C3-A894-0A7D7F61C02B}" srcOrd="2" destOrd="0" parTransId="{06A4C48F-12B2-4236-A4D7-84203D1256B5}" sibTransId="{A3957068-D6E5-4964-BCB4-1723049BF014}"/>
    <dgm:cxn modelId="{A41E98AF-EAB3-4211-B863-13509B62CDC6}" srcId="{08B8C4EC-B7CD-4979-A956-94E548CCE2AA}" destId="{9A337BC8-53C1-4C75-82BA-954C0A3F9CAA}" srcOrd="7" destOrd="0" parTransId="{0E8847C5-74D2-45A4-AB32-6986978D4399}" sibTransId="{0627ED23-2BAF-48F2-BD8D-8BA9BA54E50A}"/>
    <dgm:cxn modelId="{012580B1-65E8-4C4F-9706-4756D62928EE}" type="presOf" srcId="{531873EC-81FB-4ACD-92B1-B5CAADA549F2}" destId="{F7C7EAC3-5DEB-4BF7-941D-EE98074AE8AE}" srcOrd="1" destOrd="5" presId="urn:microsoft.com/office/officeart/2005/8/layout/cycle4"/>
    <dgm:cxn modelId="{A87933B8-DFC2-4DC3-BA02-937BA321866A}" type="presOf" srcId="{487AD2E7-FFC7-4162-9117-168464ADFB0D}" destId="{3697C8B3-BF7E-46ED-A4D3-4E32A9540A4C}" srcOrd="1" destOrd="4" presId="urn:microsoft.com/office/officeart/2005/8/layout/cycle4"/>
    <dgm:cxn modelId="{1EAB88B8-0F5A-45F5-9855-75D8A3FE5D9B}" srcId="{08B8C4EC-B7CD-4979-A956-94E548CCE2AA}" destId="{9C066C0D-23F0-4804-8F70-FA3D81CF7DB6}" srcOrd="0" destOrd="0" parTransId="{83A42058-3038-45C2-B495-62DDBD10E313}" sibTransId="{7ED3FCB5-B0B7-4E23-9305-DEEEF4A7D0DD}"/>
    <dgm:cxn modelId="{006B59BF-481A-4947-BD07-E5F6F8FF3A7E}" srcId="{44BD4AC0-1024-45D3-AE6E-70AE9AB68832}" destId="{487AD2E7-FFC7-4162-9117-168464ADFB0D}" srcOrd="4" destOrd="0" parTransId="{87472F48-2AAF-4D16-B028-BF6F3CCA4AE7}" sibTransId="{3BC61A9D-AE8B-4739-A4C6-E6DD77C14647}"/>
    <dgm:cxn modelId="{BFFA8EBF-FDBB-4D1E-A90D-C69FBABE27DB}" type="presOf" srcId="{9A337BC8-53C1-4C75-82BA-954C0A3F9CAA}" destId="{1DE89986-AAC5-42FC-BDD2-2E8DE6867064}" srcOrd="0" destOrd="7" presId="urn:microsoft.com/office/officeart/2005/8/layout/cycle4"/>
    <dgm:cxn modelId="{304549C7-E25F-404F-9467-B902D9DEFBC5}" type="presOf" srcId="{0B6CFE51-AF2B-4ADE-AA1D-4980ED0FE631}" destId="{2ECFF366-3DCD-4445-A0BF-E681AA2637BF}" srcOrd="0" destOrd="3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B7C222CF-3A07-4FC6-8B12-20556DDC41D7}" srcId="{91D09109-2420-4AA8-A9B2-39466C773A4C}" destId="{ED1CF50D-15C6-4E97-A96C-8266BFA7E314}" srcOrd="4" destOrd="0" parTransId="{6FDEDF30-7EF4-443F-9B25-A378F94E7FE0}" sibTransId="{0D4A30E7-29B7-4C3D-B75C-6253810AED0D}"/>
    <dgm:cxn modelId="{3DDF64CF-DB6F-4DBD-84D4-B7E31A92D506}" type="presOf" srcId="{18D74554-6ADD-4AE1-AE01-1F725745AE25}" destId="{3697C8B3-BF7E-46ED-A4D3-4E32A9540A4C}" srcOrd="1" destOrd="2" presId="urn:microsoft.com/office/officeart/2005/8/layout/cycle4"/>
    <dgm:cxn modelId="{00C916D1-1719-46FF-82AD-24AC47A7C287}" type="presOf" srcId="{18D74554-6ADD-4AE1-AE01-1F725745AE25}" destId="{7B1EEC8E-DFDB-4767-9992-F50EDD4951F7}" srcOrd="0" destOrd="2" presId="urn:microsoft.com/office/officeart/2005/8/layout/cycle4"/>
    <dgm:cxn modelId="{E9425CD3-E2FC-4C34-89BF-97A62916C75A}" type="presOf" srcId="{A1C3C2A7-3B62-466A-9FED-BD827D0B8749}" destId="{7B1EEC8E-DFDB-4767-9992-F50EDD4951F7}" srcOrd="0" destOrd="1" presId="urn:microsoft.com/office/officeart/2005/8/layout/cycle4"/>
    <dgm:cxn modelId="{230FE9DD-984D-4B9D-9C03-2C121AABA3B1}" srcId="{8B344E89-95C5-4C6F-A444-2EDEBB0AFC2F}" destId="{6D361142-1B1B-4C74-BA1D-05277E518768}" srcOrd="1" destOrd="0" parTransId="{0B729AD2-1A9F-4A39-8BF4-B7635978E7A6}" sibTransId="{CBB08E13-181F-479B-A183-7AD656FF1455}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49B1C3E1-4BA6-4428-9678-42B42B8AE71E}" type="presOf" srcId="{E57ADE6F-44D5-40BB-A113-BD5CC65E0015}" destId="{2ECFF366-3DCD-4445-A0BF-E681AA2637BF}" srcOrd="0" destOrd="0" presId="urn:microsoft.com/office/officeart/2005/8/layout/cycle4"/>
    <dgm:cxn modelId="{362627E3-F7DC-41D6-BF64-0FF98D00007D}" type="presOf" srcId="{6D361142-1B1B-4C74-BA1D-05277E518768}" destId="{D7F9769D-E1F7-457A-9EEB-1C88D3A41933}" srcOrd="1" destOrd="1" presId="urn:microsoft.com/office/officeart/2005/8/layout/cycle4"/>
    <dgm:cxn modelId="{AF5607E9-16FE-41E1-8E0D-696A527B9E05}" type="presOf" srcId="{722E048D-71C2-4ED9-A45A-537CAF1EF6C1}" destId="{AEF4198B-4774-4D33-A731-8CBCA8DF6F69}" srcOrd="1" destOrd="1" presId="urn:microsoft.com/office/officeart/2005/8/layout/cycle4"/>
    <dgm:cxn modelId="{81DC15EB-3FB8-4CF6-BBD7-BFF7739DD81C}" srcId="{91D09109-2420-4AA8-A9B2-39466C773A4C}" destId="{D437D7D4-E188-486A-AD22-26004897416D}" srcOrd="2" destOrd="0" parTransId="{5BA9AAB1-90A8-40D4-A648-63229C43184F}" sibTransId="{D8555632-A1F1-4CF9-AF0B-F847324FE648}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E5A76CFA-6D02-4FF3-8B93-E6F9958097BE}" type="presOf" srcId="{8B344E89-95C5-4C6F-A444-2EDEBB0AFC2F}" destId="{523085B0-2246-4431-9A61-481168FC009D}" srcOrd="0" destOrd="0" presId="urn:microsoft.com/office/officeart/2005/8/layout/cycle4"/>
    <dgm:cxn modelId="{1844DEFC-1F20-4908-B6BB-E61A0319D6D1}" srcId="{44BD4AC0-1024-45D3-AE6E-70AE9AB68832}" destId="{1AD5AA5E-E39B-422F-ADA7-869311609184}" srcOrd="6" destOrd="0" parTransId="{04326FE1-76DD-415D-9256-3A75490C2FBF}" sibTransId="{E3C29837-2703-4DC6-BC64-088FB0335A0E}"/>
    <dgm:cxn modelId="{53A0F8FC-052F-401A-8D07-6F3AB95A169E}" srcId="{08B8C4EC-B7CD-4979-A956-94E548CCE2AA}" destId="{93416C74-ACF4-4301-AD69-E3EAA4BF89BF}" srcOrd="3" destOrd="0" parTransId="{02CFB992-68CD-41C6-8F76-26456F9F34F8}" sibTransId="{1626A234-F0A8-46C3-BF58-C0815B87D05B}"/>
    <dgm:cxn modelId="{5C1D57FE-BBC4-4DDA-8892-353C59F7897C}" srcId="{08B8C4EC-B7CD-4979-A956-94E548CCE2AA}" destId="{CFBD5492-FE99-43FE-B0FD-B937E36B42AF}" srcOrd="6" destOrd="0" parTransId="{A1A3326F-4BC1-4E0F-9356-90EAF990A1EE}" sibTransId="{30B9E1FE-7DFD-4D3D-9252-C88634666208}"/>
    <dgm:cxn modelId="{D464F5FE-000B-410E-98F6-6834E625E53C}" type="presOf" srcId="{FDB12EB0-380F-40C3-A894-0A7D7F61C02B}" destId="{2ECFF366-3DCD-4445-A0BF-E681AA2637BF}" srcOrd="0" destOrd="2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9AB897E3-7306-4CF1-B834-EE1B8A2472F1}" type="presParOf" srcId="{3AFD0147-45F0-47A4-BE75-41E8A97510BF}" destId="{3C8FDA54-2899-4CCD-A3F5-ADA6856DDF9F}" srcOrd="2" destOrd="0" presId="urn:microsoft.com/office/officeart/2005/8/layout/cycle4"/>
    <dgm:cxn modelId="{18038388-8600-4870-84AC-822B1AD27B55}" type="presParOf" srcId="{3C8FDA54-2899-4CCD-A3F5-ADA6856DDF9F}" destId="{2ECFF366-3DCD-4445-A0BF-E681AA2637BF}" srcOrd="0" destOrd="0" presId="urn:microsoft.com/office/officeart/2005/8/layout/cycle4"/>
    <dgm:cxn modelId="{4DA2747C-DD12-4851-B9BB-40BF5DA817D2}" type="presParOf" srcId="{3C8FDA54-2899-4CCD-A3F5-ADA6856DDF9F}" destId="{D7F9769D-E1F7-457A-9EEB-1C88D3A41933}" srcOrd="1" destOrd="0" presId="urn:microsoft.com/office/officeart/2005/8/layout/cycle4"/>
    <dgm:cxn modelId="{97A8852D-C629-4BBF-A259-8BE7AC4B37CE}" type="presParOf" srcId="{3AFD0147-45F0-47A4-BE75-41E8A97510BF}" destId="{16841924-A496-408D-8AB4-16DBA8975583}" srcOrd="3" destOrd="0" presId="urn:microsoft.com/office/officeart/2005/8/layout/cycle4"/>
    <dgm:cxn modelId="{1AEA96E4-C631-4FF7-A0A0-46EE7C096E75}" type="presParOf" srcId="{16841924-A496-408D-8AB4-16DBA8975583}" destId="{AC8EC65D-00CB-40C2-ACA3-CD7A91B729C8}" srcOrd="0" destOrd="0" presId="urn:microsoft.com/office/officeart/2005/8/layout/cycle4"/>
    <dgm:cxn modelId="{60AA5A39-3B76-4579-AA78-AA67D7E7516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62286" y="2932391"/>
          <a:ext cx="5047488" cy="2642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2000" bIns="57600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Öğrenci Bilgi Sistemi dönem sonu ders başarılarının belirlenmesi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Öğrenci Değerlendirme Sistemi (ÖDS) ile ders kazanımları başarı oranlarının saptanması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Öğrenci Değerlendirme Sistemi (ÖDS) ile sınav istatistiklerinin alınması ve ders sorumlularına gönderilmesi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Öğrenci Geri Bildirimlerin Yapılması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Memnuniyet anketleri - mezun olan öğrenci sayıları belirlenmesi</a:t>
          </a:r>
        </a:p>
      </dsp:txBody>
      <dsp:txXfrm>
        <a:off x="7434587" y="3651166"/>
        <a:ext cx="3417131" cy="1866048"/>
      </dsp:txXfrm>
    </dsp:sp>
    <dsp:sp modelId="{AC8EC65D-00CB-40C2-ACA3-CD7A91B729C8}">
      <dsp:nvSpPr>
        <dsp:cNvPr id="0" name=""/>
        <dsp:cNvSpPr/>
      </dsp:nvSpPr>
      <dsp:spPr>
        <a:xfrm>
          <a:off x="724206" y="2917364"/>
          <a:ext cx="4814650" cy="26521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0" rIns="0" bIns="612000" numCol="1" spcCol="1270" anchor="ctr" anchorCtr="0">
          <a:noAutofit/>
        </a:bodyPr>
        <a:lstStyle/>
        <a:p>
          <a:pPr marL="57150" lvl="1" indent="-57150" algn="just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50" kern="1200" dirty="0"/>
            <a:t>Öğretim elemanları için çeşitli sertifika programlarının düzenlenmesi ya da diğer kurumlarca düzenlenenlere katılmalarının teşvik edilmesi</a:t>
          </a:r>
        </a:p>
        <a:p>
          <a:pPr marL="57150" lvl="1" indent="-57150" algn="just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50" kern="1200" dirty="0"/>
            <a:t>Ölçme-Değerlendirme Programlarının düzenlenmesi</a:t>
          </a:r>
        </a:p>
        <a:p>
          <a:pPr marL="57150" lvl="1" indent="-57150" algn="just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50" kern="1200" dirty="0"/>
            <a:t>Yasal, ekonomik, sosyal, idari gelişmelerin getirdiği zaruretler ve alt yapıların geliştirilmesi</a:t>
          </a:r>
        </a:p>
        <a:p>
          <a:pPr marL="57150" lvl="1" indent="-57150" algn="just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50" kern="1200" dirty="0"/>
            <a:t>Yüz yüze ve uzaktan çevrim için sınavların hazırlanması</a:t>
          </a:r>
        </a:p>
        <a:p>
          <a:pPr marL="57150" lvl="1" indent="-57150" algn="just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50" kern="1200" dirty="0"/>
            <a:t>Memnuniyet anket sonuçlarına göre öğretim elemanı sayısı ve niteliğinin geliştirilmesi ALMS sistemlerinin geliştirilmesi –Geri bildirimlerin değerlendirilmesi- Programların Eylem Planlarının Oluşturulması</a:t>
          </a:r>
        </a:p>
        <a:p>
          <a:pPr marL="57150" lvl="1" indent="-57150" algn="just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50" kern="1200" dirty="0"/>
            <a:t>Kontrol aşaması öneriler</a:t>
          </a:r>
        </a:p>
      </dsp:txBody>
      <dsp:txXfrm>
        <a:off x="782466" y="3638672"/>
        <a:ext cx="3253735" cy="1872621"/>
      </dsp:txXfrm>
    </dsp:sp>
    <dsp:sp modelId="{7B1EEC8E-DFDB-4767-9992-F50EDD4951F7}">
      <dsp:nvSpPr>
        <dsp:cNvPr id="0" name=""/>
        <dsp:cNvSpPr/>
      </dsp:nvSpPr>
      <dsp:spPr>
        <a:xfrm>
          <a:off x="5878409" y="202287"/>
          <a:ext cx="4926732" cy="26205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4000" rIns="36000" bIns="108000" numCol="1" spcCol="1270" anchor="t" anchorCtr="0">
          <a:noAutofit/>
        </a:bodyPr>
        <a:lstStyle/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Akademik Takvimin İlan edilmesi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Bilgi paketlerinin yayınlanması -Derslerin içeriğinin öğretim elemanlarına göre hazırlanıp ilan edilmesi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Güz ve Bahar yarıyıllarının haftalık ders programlarının ilan edilmesi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Yatay geçiş-Dikey geçiş-Yabancı öğrenci kabulleri -Yatay geçiş-Dikey geçiş-Yabancı öğrencilerin intibak ve muafiyet işlemleri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Tüm öğrencilere danışman öğretim elemanlarının atanması ve ÖBS üzerinden yapılan ders kayıtlarının danışmanlar tarafından onaylanması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Uzaktan Eğitim Merkezi (YİUZEM) işbirliği ile Sınav uygulama kılavuzlarının hazırlanması- Sınav akış şemasının hazırlanması-Sınav programlarının hazırlanması-Mazeret sınavı yapılması- Notların İlan edilmesi sınav ile ilgili İtirazların alınması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Mezun öğrencilerin mezuniyet işlemleri</a:t>
          </a:r>
        </a:p>
      </dsp:txBody>
      <dsp:txXfrm>
        <a:off x="7413994" y="259853"/>
        <a:ext cx="3333580" cy="1850307"/>
      </dsp:txXfrm>
    </dsp:sp>
    <dsp:sp modelId="{1DE89986-AAC5-42FC-BDD2-2E8DE6867064}">
      <dsp:nvSpPr>
        <dsp:cNvPr id="0" name=""/>
        <dsp:cNvSpPr/>
      </dsp:nvSpPr>
      <dsp:spPr>
        <a:xfrm>
          <a:off x="688054" y="169911"/>
          <a:ext cx="4861267" cy="2621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8000" rIns="0" bIns="36000" numCol="1" spcCol="1270" anchor="t" anchorCtr="0">
          <a:noAutofit/>
        </a:bodyPr>
        <a:lstStyle/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Akademik Takvimin Planlanması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*Dört Yarıyıl Ders Programları (mevcut ya da değiştirilenler) Planlanması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Seçmeli ders talepleri - Yeni ders açma teklifleri belirlenmesi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Müfredat güncelleme ilgili talep yazıları oluşturulması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Haftalık ders programlarının mevcut yarıyıl başında belirlenmesi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Varsa öğretim elemanı eksikleri tamamlanması ve Ders sorumlularının belirlenmesi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Öğrenci Kontenjanları - Yatay geçiş kontenjanları - Yabancı uyruklu öğrenci kontenjanlarının planlanması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Üniversitenin farklı birimlerinden (Rektörlük, Tıp Fakültesi, SBF ve MYO) öğretim elemanı talep edilmesi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Üniversite dışından ders verecek öğretim elemanlarının görevlendirilmesi</a:t>
          </a:r>
        </a:p>
      </dsp:txBody>
      <dsp:txXfrm>
        <a:off x="745630" y="227487"/>
        <a:ext cx="3287735" cy="1850638"/>
      </dsp:txXfrm>
    </dsp:sp>
    <dsp:sp modelId="{FBCB22E4-289A-431F-A27B-D9E4DB145BE9}">
      <dsp:nvSpPr>
        <dsp:cNvPr id="0" name=""/>
        <dsp:cNvSpPr/>
      </dsp:nvSpPr>
      <dsp:spPr>
        <a:xfrm>
          <a:off x="3998228" y="1116572"/>
          <a:ext cx="1664221" cy="1664221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485667" y="1604011"/>
        <a:ext cx="1176782" cy="1176782"/>
      </dsp:txXfrm>
    </dsp:sp>
    <dsp:sp modelId="{1C1506CC-E666-45CA-8973-97AC8BD421EF}">
      <dsp:nvSpPr>
        <dsp:cNvPr id="0" name=""/>
        <dsp:cNvSpPr/>
      </dsp:nvSpPr>
      <dsp:spPr>
        <a:xfrm rot="5400000">
          <a:off x="5779867" y="1107776"/>
          <a:ext cx="1664221" cy="1664221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779867" y="1595215"/>
        <a:ext cx="1176782" cy="1176782"/>
      </dsp:txXfrm>
    </dsp:sp>
    <dsp:sp modelId="{523085B0-2246-4431-9A61-481168FC009D}">
      <dsp:nvSpPr>
        <dsp:cNvPr id="0" name=""/>
        <dsp:cNvSpPr/>
      </dsp:nvSpPr>
      <dsp:spPr>
        <a:xfrm rot="10800000">
          <a:off x="5752114" y="2915900"/>
          <a:ext cx="1664221" cy="1664221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752114" y="2915900"/>
        <a:ext cx="1176782" cy="1176782"/>
      </dsp:txXfrm>
    </dsp:sp>
    <dsp:sp modelId="{22B45599-3804-42C1-9B11-456BA815E5EF}">
      <dsp:nvSpPr>
        <dsp:cNvPr id="0" name=""/>
        <dsp:cNvSpPr/>
      </dsp:nvSpPr>
      <dsp:spPr>
        <a:xfrm rot="16200000">
          <a:off x="4007049" y="2907079"/>
          <a:ext cx="1664221" cy="1664221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>
              <a:solidFill>
                <a:srgbClr val="C00000"/>
              </a:solidFill>
            </a:rPr>
            <a:t>Ö</a:t>
          </a:r>
          <a:r>
            <a:rPr lang="tr-TR" sz="1700" kern="1200"/>
            <a:t>NLEM AL</a:t>
          </a:r>
          <a:endParaRPr lang="tr-TR" sz="1700" kern="1200" dirty="0"/>
        </a:p>
      </dsp:txBody>
      <dsp:txXfrm rot="5400000">
        <a:off x="4494488" y="2907079"/>
        <a:ext cx="1176782" cy="1176782"/>
      </dsp:txXfrm>
    </dsp:sp>
    <dsp:sp modelId="{1D7DBEDD-A245-4488-AB9E-15AF30FC5B6A}">
      <dsp:nvSpPr>
        <dsp:cNvPr id="0" name=""/>
        <dsp:cNvSpPr/>
      </dsp:nvSpPr>
      <dsp:spPr>
        <a:xfrm>
          <a:off x="5304938" y="2311030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304938" y="2592389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560998343"/>
              </p:ext>
            </p:extLst>
          </p:nvPr>
        </p:nvGraphicFramePr>
        <p:xfrm>
          <a:off x="297517" y="719666"/>
          <a:ext cx="11451138" cy="5634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0" y="122459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SAĞLIK HİZMETLERİ MESLEK YÜKSEKOKULU</a:t>
            </a:r>
          </a:p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EĞİTİM-ÖĞRETİM PUKÖ DÖNGÜSÜ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291</Words>
  <Application>Microsoft Office PowerPoint</Application>
  <PresentationFormat>Geniş ekran</PresentationFormat>
  <Paragraphs>33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HUMEYRA SEVVAL KAVAKLI</cp:lastModifiedBy>
  <cp:revision>16</cp:revision>
  <dcterms:created xsi:type="dcterms:W3CDTF">2025-07-17T11:38:44Z</dcterms:created>
  <dcterms:modified xsi:type="dcterms:W3CDTF">2025-09-21T19:16:37Z</dcterms:modified>
</cp:coreProperties>
</file>