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C8E6-6781-4DED-A810-F92E4705BD58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B9B2-00FB-423B-93CC-EB2A499F031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395536" y="260648"/>
            <a:ext cx="8424936" cy="1800200"/>
          </a:xfrm>
          <a:prstGeom prst="rect">
            <a:avLst/>
          </a:prstGeom>
          <a:solidFill>
            <a:schemeClr val="tx1"/>
          </a:solidFill>
          <a:ln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395536" y="2348880"/>
            <a:ext cx="8424936" cy="1584176"/>
          </a:xfrm>
          <a:prstGeom prst="rect">
            <a:avLst/>
          </a:prstGeom>
          <a:solidFill>
            <a:schemeClr val="tx1"/>
          </a:solidFill>
          <a:ln cmpd="thickThin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95536" y="4149080"/>
            <a:ext cx="8424936" cy="864096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467544" y="62068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FF0000"/>
                </a:solidFill>
              </a:rPr>
              <a:t>ÜST BAŞLIK</a:t>
            </a:r>
          </a:p>
          <a:p>
            <a:pPr algn="ctr"/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67544" y="2492896"/>
            <a:ext cx="8208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00B0F0"/>
                </a:solidFill>
              </a:rPr>
              <a:t>ALT BAŞLIK</a:t>
            </a:r>
          </a:p>
          <a:p>
            <a:pPr algn="ctr"/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539552" y="422108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SUNUMU YAPAN</a:t>
            </a:r>
            <a:endParaRPr lang="tr-TR" sz="4800" b="1" dirty="0">
              <a:solidFill>
                <a:schemeClr val="bg1"/>
              </a:solidFill>
            </a:endParaRPr>
          </a:p>
        </p:txBody>
      </p:sp>
      <p:pic>
        <p:nvPicPr>
          <p:cNvPr id="13" name="12 Resim" descr="YIU LOGO- 1 - Kopy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039242"/>
            <a:ext cx="1512168" cy="1818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BAŞLIK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METİN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Ekran Gösterisi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BAŞLIK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alijen axer</dc:creator>
  <cp:lastModifiedBy>alijen axer</cp:lastModifiedBy>
  <cp:revision>4</cp:revision>
  <dcterms:created xsi:type="dcterms:W3CDTF">2019-10-11T20:30:53Z</dcterms:created>
  <dcterms:modified xsi:type="dcterms:W3CDTF">2019-10-13T19:48:52Z</dcterms:modified>
</cp:coreProperties>
</file>