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18" autoAdjust="0"/>
    <p:restoredTop sz="94660"/>
  </p:normalViewPr>
  <p:slideViewPr>
    <p:cSldViewPr snapToGrid="0">
      <p:cViewPr varScale="1">
        <p:scale>
          <a:sx n="76" d="100"/>
          <a:sy n="76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P</a:t>
          </a:r>
          <a:r>
            <a:rPr lang="tr-TR" sz="1700" dirty="0"/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139D8573-25E9-40B0-9A04-6D768E5C6324}">
      <dgm:prSet phldrT="[Metin]" custT="1"/>
      <dgm:spPr/>
      <dgm:t>
        <a:bodyPr/>
        <a:lstStyle/>
        <a:p>
          <a:r>
            <a:rPr lang="tr-TR" sz="700" dirty="0"/>
            <a:t>Stratejik plan göz önünde bulundurularak toplumsal katkı süreçlerinde öncelikli alanların belirlenmesi</a:t>
          </a:r>
        </a:p>
      </dgm:t>
    </dgm:pt>
    <dgm:pt modelId="{9514D9BB-EDC0-4069-8872-E71AE2031D95}" type="parTrans" cxnId="{1F81005C-98CF-462D-B108-6E21A2E721EC}">
      <dgm:prSet/>
      <dgm:spPr/>
      <dgm:t>
        <a:bodyPr/>
        <a:lstStyle/>
        <a:p>
          <a:endParaRPr lang="tr-TR"/>
        </a:p>
      </dgm:t>
    </dgm:pt>
    <dgm:pt modelId="{96174E43-E2BC-4E94-949E-6CCA774CFFE1}" type="sibTrans" cxnId="{1F81005C-98CF-462D-B108-6E21A2E721EC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/>
        <a:lstStyle/>
        <a:p>
          <a:r>
            <a:rPr lang="tr-TR" sz="700" dirty="0"/>
            <a:t>İlgili sivil toplum kuruluşları ile iş birliği ile farkındalık eğitimlerinin verilmesi</a:t>
          </a:r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7EFC073A-2A8E-454D-A3CB-2B215CB1C0E1}">
      <dgm:prSet phldrT="[Metin]" custT="1"/>
      <dgm:spPr/>
      <dgm:t>
        <a:bodyPr/>
        <a:lstStyle/>
        <a:p>
          <a:r>
            <a:rPr lang="tr-TR" sz="700" dirty="0"/>
            <a:t>Her bir sosyal sorumluluk projesinin kaydedilen hedeflere göre kapsamlı ve düzenli olarak gözden geçirilmesi için faaliyet raporlarının incelenmesi</a:t>
          </a:r>
        </a:p>
      </dgm:t>
    </dgm:pt>
    <dgm:pt modelId="{B28FC369-4D5C-49BA-BFB5-0913614F7272}" type="parTrans" cxnId="{A116ED7B-2F55-4768-989A-7D8FE0A661EF}">
      <dgm:prSet/>
      <dgm:spPr/>
      <dgm:t>
        <a:bodyPr/>
        <a:lstStyle/>
        <a:p>
          <a:endParaRPr lang="tr-TR"/>
        </a:p>
      </dgm:t>
    </dgm:pt>
    <dgm:pt modelId="{82608B16-611A-4761-8C0B-3429BD742D60}" type="sibTrans" cxnId="{A116ED7B-2F55-4768-989A-7D8FE0A661EF}">
      <dgm:prSet/>
      <dgm:spPr/>
      <dgm:t>
        <a:bodyPr/>
        <a:lstStyle/>
        <a:p>
          <a:endParaRPr lang="tr-TR"/>
        </a:p>
      </dgm:t>
    </dgm:pt>
    <dgm:pt modelId="{F235E307-C579-48F3-82B8-AA29F0251D00}">
      <dgm:prSet phldrT="[Metin]" custT="1"/>
      <dgm:spPr/>
      <dgm:t>
        <a:bodyPr/>
        <a:lstStyle/>
        <a:p>
          <a:r>
            <a:rPr lang="tr-TR" sz="700" dirty="0"/>
            <a:t>Faaliyet raporlarına göre eksik noktaların gözden geçirilerek düzenleme yapılması</a:t>
          </a:r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8C80E29E-0DB1-43EF-B55A-2F74DF48FF40}">
      <dgm:prSet custT="1"/>
      <dgm:spPr/>
      <dgm:t>
        <a:bodyPr/>
        <a:lstStyle/>
        <a:p>
          <a:r>
            <a:rPr lang="tr-TR" sz="700" dirty="0"/>
            <a:t>Toplumsal bilinç kazandırılması ve farkındalık oluşturulması için öğrencilerin sürece dahil edilmesi</a:t>
          </a:r>
        </a:p>
      </dgm:t>
    </dgm:pt>
    <dgm:pt modelId="{72B3AD0B-44E3-48D5-94B8-4259AF14886A}" type="parTrans" cxnId="{C34A3EA4-468A-44A4-A430-B8A59242117B}">
      <dgm:prSet/>
      <dgm:spPr/>
      <dgm:t>
        <a:bodyPr/>
        <a:lstStyle/>
        <a:p>
          <a:endParaRPr lang="tr-TR"/>
        </a:p>
      </dgm:t>
    </dgm:pt>
    <dgm:pt modelId="{48FCE84E-E294-4E88-8DD2-071B9A8C3B4A}" type="sibTrans" cxnId="{C34A3EA4-468A-44A4-A430-B8A59242117B}">
      <dgm:prSet/>
      <dgm:spPr/>
      <dgm:t>
        <a:bodyPr/>
        <a:lstStyle/>
        <a:p>
          <a:endParaRPr lang="tr-TR"/>
        </a:p>
      </dgm:t>
    </dgm:pt>
    <dgm:pt modelId="{3E6CE75A-EB7F-4848-B2D9-D20A778580C8}">
      <dgm:prSet custT="1"/>
      <dgm:spPr/>
      <dgm:t>
        <a:bodyPr/>
        <a:lstStyle/>
        <a:p>
          <a:r>
            <a:rPr lang="tr-TR" sz="700" dirty="0"/>
            <a:t>Toplum yararına yapılabilecek her türlü faaliyet ve hizmeti kapsayan bir ders planının oluşturulması </a:t>
          </a:r>
        </a:p>
      </dgm:t>
    </dgm:pt>
    <dgm:pt modelId="{03E66E37-505F-4AFD-8D06-08CD38CF5C28}" type="parTrans" cxnId="{63977076-D524-45A8-8C54-C1BDD7C7D164}">
      <dgm:prSet/>
      <dgm:spPr/>
      <dgm:t>
        <a:bodyPr/>
        <a:lstStyle/>
        <a:p>
          <a:endParaRPr lang="tr-TR"/>
        </a:p>
      </dgm:t>
    </dgm:pt>
    <dgm:pt modelId="{FFF32E3D-308B-41CA-AB1C-51E1CFABC0DC}" type="sibTrans" cxnId="{63977076-D524-45A8-8C54-C1BDD7C7D164}">
      <dgm:prSet/>
      <dgm:spPr/>
      <dgm:t>
        <a:bodyPr/>
        <a:lstStyle/>
        <a:p>
          <a:endParaRPr lang="tr-TR"/>
        </a:p>
      </dgm:t>
    </dgm:pt>
    <dgm:pt modelId="{04FD22C9-43A8-474C-9CCB-25273BADBF05}">
      <dgm:prSet custT="1"/>
      <dgm:spPr/>
      <dgm:t>
        <a:bodyPr/>
        <a:lstStyle/>
        <a:p>
          <a:r>
            <a:rPr lang="tr-TR" sz="700" dirty="0"/>
            <a:t>İlgili sivil toplum kuruluşunun yetkilileriyle iletişime geçilerek farkındalık eğitimlerinin planlanması </a:t>
          </a:r>
        </a:p>
      </dgm:t>
    </dgm:pt>
    <dgm:pt modelId="{0263DFB4-F711-4219-9D98-9B94A6F36516}" type="parTrans" cxnId="{DDF52549-467D-49F6-951D-544D32C8D78E}">
      <dgm:prSet/>
      <dgm:spPr/>
      <dgm:t>
        <a:bodyPr/>
        <a:lstStyle/>
        <a:p>
          <a:endParaRPr lang="tr-TR"/>
        </a:p>
      </dgm:t>
    </dgm:pt>
    <dgm:pt modelId="{23639809-6569-4B38-9F5D-DC60C9C05A70}" type="sibTrans" cxnId="{DDF52549-467D-49F6-951D-544D32C8D78E}">
      <dgm:prSet/>
      <dgm:spPr/>
      <dgm:t>
        <a:bodyPr/>
        <a:lstStyle/>
        <a:p>
          <a:endParaRPr lang="tr-TR"/>
        </a:p>
      </dgm:t>
    </dgm:pt>
    <dgm:pt modelId="{B1F72ADE-BC5F-4D05-949F-C8724F291439}">
      <dgm:prSet custT="1"/>
      <dgm:spPr/>
      <dgm:t>
        <a:bodyPr/>
        <a:lstStyle/>
        <a:p>
          <a:r>
            <a:rPr lang="tr-TR" sz="700" dirty="0"/>
            <a:t>Toplumsal katkı faaliyetlerinin ve sosyal sorumluluk projelerinin planlanması</a:t>
          </a:r>
        </a:p>
      </dgm:t>
    </dgm:pt>
    <dgm:pt modelId="{73712883-A0E2-4720-A84C-0E01140CCF04}" type="parTrans" cxnId="{070B8AD3-ABE0-4E4E-811F-5CC4C79CE50C}">
      <dgm:prSet/>
      <dgm:spPr/>
      <dgm:t>
        <a:bodyPr/>
        <a:lstStyle/>
        <a:p>
          <a:endParaRPr lang="tr-TR"/>
        </a:p>
      </dgm:t>
    </dgm:pt>
    <dgm:pt modelId="{CC1934AA-DFF8-46EB-9D6F-486995E88294}" type="sibTrans" cxnId="{070B8AD3-ABE0-4E4E-811F-5CC4C79CE50C}">
      <dgm:prSet/>
      <dgm:spPr/>
      <dgm:t>
        <a:bodyPr/>
        <a:lstStyle/>
        <a:p>
          <a:endParaRPr lang="tr-TR"/>
        </a:p>
      </dgm:t>
    </dgm:pt>
    <dgm:pt modelId="{1362B366-A422-426E-B49C-19A3D4002B60}">
      <dgm:prSet custT="1"/>
      <dgm:spPr/>
      <dgm:t>
        <a:bodyPr/>
        <a:lstStyle/>
        <a:p>
          <a:r>
            <a:rPr lang="tr-TR" sz="700" dirty="0"/>
            <a:t>Kaynak planlamasının yapılması</a:t>
          </a:r>
        </a:p>
      </dgm:t>
    </dgm:pt>
    <dgm:pt modelId="{7E455AB2-121E-43CC-99D7-503EABE61B13}" type="parTrans" cxnId="{C50EFAA0-6DD9-49F1-A5E2-6AF1E2CB5F88}">
      <dgm:prSet/>
      <dgm:spPr/>
      <dgm:t>
        <a:bodyPr/>
        <a:lstStyle/>
        <a:p>
          <a:endParaRPr lang="tr-TR"/>
        </a:p>
      </dgm:t>
    </dgm:pt>
    <dgm:pt modelId="{59791D0F-4B0D-4997-AA89-C473360F59E8}" type="sibTrans" cxnId="{C50EFAA0-6DD9-49F1-A5E2-6AF1E2CB5F88}">
      <dgm:prSet/>
      <dgm:spPr/>
      <dgm:t>
        <a:bodyPr/>
        <a:lstStyle/>
        <a:p>
          <a:endParaRPr lang="tr-TR"/>
        </a:p>
      </dgm:t>
    </dgm:pt>
    <dgm:pt modelId="{24311A1B-DD61-4441-B82A-2B4BB7B920AA}">
      <dgm:prSet custT="1"/>
      <dgm:spPr/>
      <dgm:t>
        <a:bodyPr/>
        <a:lstStyle/>
        <a:p>
          <a:endParaRPr lang="tr-TR" sz="700" dirty="0"/>
        </a:p>
      </dgm:t>
    </dgm:pt>
    <dgm:pt modelId="{A88F0E93-8BB1-4A00-A91B-65306E016626}" type="parTrans" cxnId="{F232E333-3128-440D-93A5-793E2D8A3926}">
      <dgm:prSet/>
      <dgm:spPr/>
      <dgm:t>
        <a:bodyPr/>
        <a:lstStyle/>
        <a:p>
          <a:endParaRPr lang="tr-TR"/>
        </a:p>
      </dgm:t>
    </dgm:pt>
    <dgm:pt modelId="{91440E5A-4781-486B-AAC6-252392DB4D32}" type="sibTrans" cxnId="{F232E333-3128-440D-93A5-793E2D8A3926}">
      <dgm:prSet/>
      <dgm:spPr/>
      <dgm:t>
        <a:bodyPr/>
        <a:lstStyle/>
        <a:p>
          <a:endParaRPr lang="tr-TR"/>
        </a:p>
      </dgm:t>
    </dgm:pt>
    <dgm:pt modelId="{03B14C14-C5B3-4D0A-8DCC-F81786FFB697}">
      <dgm:prSet custT="1"/>
      <dgm:spPr/>
      <dgm:t>
        <a:bodyPr/>
        <a:lstStyle/>
        <a:p>
          <a:r>
            <a:rPr lang="tr-TR" sz="700" dirty="0"/>
            <a:t>Belirlenen öncelikli alanlarda gönüllülük faaliyetlerinin gerçekleştirilmesi</a:t>
          </a:r>
        </a:p>
      </dgm:t>
    </dgm:pt>
    <dgm:pt modelId="{5CAAD1F4-118A-425E-A4B3-0193E3E38E08}" type="parTrans" cxnId="{80BB6F51-F829-45A5-8981-19696129B9F6}">
      <dgm:prSet/>
      <dgm:spPr/>
      <dgm:t>
        <a:bodyPr/>
        <a:lstStyle/>
        <a:p>
          <a:endParaRPr lang="tr-TR"/>
        </a:p>
      </dgm:t>
    </dgm:pt>
    <dgm:pt modelId="{786AA7B2-DB95-494A-B309-D6A2C4B5CF20}" type="sibTrans" cxnId="{80BB6F51-F829-45A5-8981-19696129B9F6}">
      <dgm:prSet/>
      <dgm:spPr/>
      <dgm:t>
        <a:bodyPr/>
        <a:lstStyle/>
        <a:p>
          <a:endParaRPr lang="tr-TR"/>
        </a:p>
      </dgm:t>
    </dgm:pt>
    <dgm:pt modelId="{4267457C-D42D-4643-9D40-78F6851178AC}">
      <dgm:prSet custT="1"/>
      <dgm:spPr/>
      <dgm:t>
        <a:bodyPr/>
        <a:lstStyle/>
        <a:p>
          <a:r>
            <a:rPr lang="tr-TR" sz="700" dirty="0"/>
            <a:t>Toplumsal katkı süreçlerinde belirlenen öncelikli alanlarda gönüllülük faaliyetlerinin gerçekleştirilmesi</a:t>
          </a:r>
        </a:p>
      </dgm:t>
    </dgm:pt>
    <dgm:pt modelId="{6DBCB056-BC92-4557-AAFC-4095B2B30384}" type="parTrans" cxnId="{CC5183FA-AA0B-4CE6-B969-8858EE7186C0}">
      <dgm:prSet/>
      <dgm:spPr/>
      <dgm:t>
        <a:bodyPr/>
        <a:lstStyle/>
        <a:p>
          <a:endParaRPr lang="tr-TR"/>
        </a:p>
      </dgm:t>
    </dgm:pt>
    <dgm:pt modelId="{F3B84F12-0050-438C-8E3B-B07116914BCB}" type="sibTrans" cxnId="{CC5183FA-AA0B-4CE6-B969-8858EE7186C0}">
      <dgm:prSet/>
      <dgm:spPr/>
      <dgm:t>
        <a:bodyPr/>
        <a:lstStyle/>
        <a:p>
          <a:endParaRPr lang="tr-TR"/>
        </a:p>
      </dgm:t>
    </dgm:pt>
    <dgm:pt modelId="{3775373C-A58C-481E-82FD-180AAC09B715}">
      <dgm:prSet custT="1"/>
      <dgm:spPr/>
      <dgm:t>
        <a:bodyPr/>
        <a:lstStyle/>
        <a:p>
          <a:r>
            <a:rPr lang="tr-TR" sz="700" dirty="0"/>
            <a:t>Öğrencilerin toplumsal bilinç kazanmaları amacıyla etkinliklere ve eğitimlere aktif katılımının sağlanması </a:t>
          </a:r>
        </a:p>
      </dgm:t>
    </dgm:pt>
    <dgm:pt modelId="{E6A34F4A-BA05-45E1-92A7-C5F38E8250D6}" type="parTrans" cxnId="{0FDC0AA0-D447-476C-AAB3-C43C4EC990E3}">
      <dgm:prSet/>
      <dgm:spPr/>
      <dgm:t>
        <a:bodyPr/>
        <a:lstStyle/>
        <a:p>
          <a:endParaRPr lang="tr-TR"/>
        </a:p>
      </dgm:t>
    </dgm:pt>
    <dgm:pt modelId="{90795795-B844-4038-A1CF-E8845D8DAEC6}" type="sibTrans" cxnId="{0FDC0AA0-D447-476C-AAB3-C43C4EC990E3}">
      <dgm:prSet/>
      <dgm:spPr/>
      <dgm:t>
        <a:bodyPr/>
        <a:lstStyle/>
        <a:p>
          <a:endParaRPr lang="tr-TR"/>
        </a:p>
      </dgm:t>
    </dgm:pt>
    <dgm:pt modelId="{E67FB58B-FE80-44B7-A44F-838347634B1B}">
      <dgm:prSet custT="1"/>
      <dgm:spPr/>
      <dgm:t>
        <a:bodyPr/>
        <a:lstStyle/>
        <a:p>
          <a:r>
            <a:rPr lang="tr-TR" sz="700" dirty="0"/>
            <a:t>Planlanan sosyal sorumluluk projelerinin öğrenci katılımı ile hayata geçirilmesi</a:t>
          </a:r>
        </a:p>
      </dgm:t>
    </dgm:pt>
    <dgm:pt modelId="{DD744820-1AC4-49F4-A59D-3FFF723B8500}" type="parTrans" cxnId="{85C0A2DA-1466-4F45-9A6F-6D84FDDD7960}">
      <dgm:prSet/>
      <dgm:spPr/>
      <dgm:t>
        <a:bodyPr/>
        <a:lstStyle/>
        <a:p>
          <a:endParaRPr lang="tr-TR"/>
        </a:p>
      </dgm:t>
    </dgm:pt>
    <dgm:pt modelId="{249C4BBC-6215-43C3-91ED-03920AAA8977}" type="sibTrans" cxnId="{85C0A2DA-1466-4F45-9A6F-6D84FDDD7960}">
      <dgm:prSet/>
      <dgm:spPr/>
      <dgm:t>
        <a:bodyPr/>
        <a:lstStyle/>
        <a:p>
          <a:endParaRPr lang="tr-TR"/>
        </a:p>
      </dgm:t>
    </dgm:pt>
    <dgm:pt modelId="{B00F5257-8A45-4D37-AB79-7E07F67A7838}">
      <dgm:prSet custT="1"/>
      <dgm:spPr/>
      <dgm:t>
        <a:bodyPr/>
        <a:lstStyle/>
        <a:p>
          <a:r>
            <a:rPr lang="tr-TR" sz="700" dirty="0"/>
            <a:t>Eğitimler ve projeler gerekli kaynakların süreç boyunca karşılanmasının sağlanması</a:t>
          </a:r>
        </a:p>
      </dgm:t>
    </dgm:pt>
    <dgm:pt modelId="{6AB0B4BB-D42B-4AB1-B429-549EF9F893F6}" type="parTrans" cxnId="{1F6791BE-6156-4589-A1AB-460CBF0D3C1B}">
      <dgm:prSet/>
      <dgm:spPr/>
      <dgm:t>
        <a:bodyPr/>
        <a:lstStyle/>
        <a:p>
          <a:endParaRPr lang="tr-TR"/>
        </a:p>
      </dgm:t>
    </dgm:pt>
    <dgm:pt modelId="{BDF4DD00-1FCD-4CBB-937C-1548AA5C0D92}" type="sibTrans" cxnId="{1F6791BE-6156-4589-A1AB-460CBF0D3C1B}">
      <dgm:prSet/>
      <dgm:spPr/>
      <dgm:t>
        <a:bodyPr/>
        <a:lstStyle/>
        <a:p>
          <a:endParaRPr lang="tr-TR"/>
        </a:p>
      </dgm:t>
    </dgm:pt>
    <dgm:pt modelId="{5FA11894-4510-49FA-9D4D-B8B94E360777}">
      <dgm:prSet custT="1"/>
      <dgm:spPr/>
      <dgm:t>
        <a:bodyPr/>
        <a:lstStyle/>
        <a:p>
          <a:endParaRPr lang="tr-TR" sz="700" dirty="0"/>
        </a:p>
      </dgm:t>
    </dgm:pt>
    <dgm:pt modelId="{31684AB2-F8B4-4D25-8EC4-CB67011350C0}" type="parTrans" cxnId="{6307A6C1-59F8-4291-8D39-F68E44C77AD1}">
      <dgm:prSet/>
      <dgm:spPr/>
      <dgm:t>
        <a:bodyPr/>
        <a:lstStyle/>
        <a:p>
          <a:endParaRPr lang="tr-TR"/>
        </a:p>
      </dgm:t>
    </dgm:pt>
    <dgm:pt modelId="{334C3E2D-6756-46AA-B95F-C162C7AD5045}" type="sibTrans" cxnId="{6307A6C1-59F8-4291-8D39-F68E44C77AD1}">
      <dgm:prSet/>
      <dgm:spPr/>
      <dgm:t>
        <a:bodyPr/>
        <a:lstStyle/>
        <a:p>
          <a:endParaRPr lang="tr-TR"/>
        </a:p>
      </dgm:t>
    </dgm:pt>
    <dgm:pt modelId="{6A6CFC73-FDB8-43B8-8CB5-A45A1F34D6BB}">
      <dgm:prSet custT="1"/>
      <dgm:spPr/>
      <dgm:t>
        <a:bodyPr/>
        <a:lstStyle/>
        <a:p>
          <a:r>
            <a:rPr lang="tr-TR" sz="700" dirty="0"/>
            <a:t>Farkındalık etkinliklere ve sosyal sorumluluk projelerine öğrenci katılımlarının incelenmesi</a:t>
          </a:r>
        </a:p>
      </dgm:t>
    </dgm:pt>
    <dgm:pt modelId="{196D686C-81D4-4B75-82FC-65C91C513505}" type="parTrans" cxnId="{4F4DDD30-80FA-4355-81D6-0A0F8CC5176C}">
      <dgm:prSet/>
      <dgm:spPr/>
      <dgm:t>
        <a:bodyPr/>
        <a:lstStyle/>
        <a:p>
          <a:endParaRPr lang="tr-TR"/>
        </a:p>
      </dgm:t>
    </dgm:pt>
    <dgm:pt modelId="{DE365090-7E3A-42EF-81B4-6747501510AD}" type="sibTrans" cxnId="{4F4DDD30-80FA-4355-81D6-0A0F8CC5176C}">
      <dgm:prSet/>
      <dgm:spPr/>
      <dgm:t>
        <a:bodyPr/>
        <a:lstStyle/>
        <a:p>
          <a:endParaRPr lang="tr-TR"/>
        </a:p>
      </dgm:t>
    </dgm:pt>
    <dgm:pt modelId="{B3B53543-45A4-45D1-BB8F-59BB71165890}">
      <dgm:prSet custT="1"/>
      <dgm:spPr/>
      <dgm:t>
        <a:bodyPr/>
        <a:lstStyle/>
        <a:p>
          <a:r>
            <a:rPr lang="tr-TR" sz="700" dirty="0"/>
            <a:t>Paydaşların ( öğrenciler, sivil toplum kuruluşları) geri bildirimlerinin değerlendirilmesi</a:t>
          </a:r>
        </a:p>
      </dgm:t>
    </dgm:pt>
    <dgm:pt modelId="{2CA2D959-4A46-4AC0-A26B-D6428FE9CF1B}" type="parTrans" cxnId="{B667D12D-3664-441E-B72D-D05F2B6C2F8E}">
      <dgm:prSet/>
      <dgm:spPr/>
      <dgm:t>
        <a:bodyPr/>
        <a:lstStyle/>
        <a:p>
          <a:endParaRPr lang="tr-TR"/>
        </a:p>
      </dgm:t>
    </dgm:pt>
    <dgm:pt modelId="{195882D7-0270-417F-B08A-AFAA57E3FA67}" type="sibTrans" cxnId="{B667D12D-3664-441E-B72D-D05F2B6C2F8E}">
      <dgm:prSet/>
      <dgm:spPr/>
      <dgm:t>
        <a:bodyPr/>
        <a:lstStyle/>
        <a:p>
          <a:endParaRPr lang="tr-TR"/>
        </a:p>
      </dgm:t>
    </dgm:pt>
    <dgm:pt modelId="{C0269CEB-EF7C-4DF9-9A00-FE02F2E96B5C}">
      <dgm:prSet custT="1"/>
      <dgm:spPr/>
      <dgm:t>
        <a:bodyPr/>
        <a:lstStyle/>
        <a:p>
          <a:r>
            <a:rPr lang="tr-TR" sz="700" dirty="0"/>
            <a:t>Faaliyetler ve projelerde için ayrılan kaynakların etkin kullanımının incelenmesi</a:t>
          </a:r>
        </a:p>
      </dgm:t>
    </dgm:pt>
    <dgm:pt modelId="{1668BA88-BBAC-414C-BF14-15EB379B34E3}" type="parTrans" cxnId="{4421E257-0BD0-4373-8983-0E7AB2A00D9F}">
      <dgm:prSet/>
      <dgm:spPr/>
      <dgm:t>
        <a:bodyPr/>
        <a:lstStyle/>
        <a:p>
          <a:endParaRPr lang="tr-TR"/>
        </a:p>
      </dgm:t>
    </dgm:pt>
    <dgm:pt modelId="{4760C0DA-560E-417B-AF0D-08454350800C}" type="sibTrans" cxnId="{4421E257-0BD0-4373-8983-0E7AB2A00D9F}">
      <dgm:prSet/>
      <dgm:spPr/>
      <dgm:t>
        <a:bodyPr/>
        <a:lstStyle/>
        <a:p>
          <a:endParaRPr lang="tr-TR"/>
        </a:p>
      </dgm:t>
    </dgm:pt>
    <dgm:pt modelId="{81BAAA67-E55F-4335-8CF9-DDD225F104F8}">
      <dgm:prSet custT="1"/>
      <dgm:spPr/>
      <dgm:t>
        <a:bodyPr/>
        <a:lstStyle/>
        <a:p>
          <a:endParaRPr lang="tr-TR" sz="700" dirty="0"/>
        </a:p>
      </dgm:t>
    </dgm:pt>
    <dgm:pt modelId="{071CC5F4-6FA8-4050-98A2-7D491FFDE96D}" type="parTrans" cxnId="{2BAC9030-9EEC-4BA9-90BE-A1776779AC78}">
      <dgm:prSet/>
      <dgm:spPr/>
      <dgm:t>
        <a:bodyPr/>
        <a:lstStyle/>
        <a:p>
          <a:endParaRPr lang="tr-TR"/>
        </a:p>
      </dgm:t>
    </dgm:pt>
    <dgm:pt modelId="{142BA89C-D241-497B-A6F5-312CDBC5A253}" type="sibTrans" cxnId="{2BAC9030-9EEC-4BA9-90BE-A1776779AC78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Ö</a:t>
          </a:r>
          <a:r>
            <a:rPr lang="tr-TR" sz="1700" dirty="0"/>
            <a:t>NLEM AL</a:t>
          </a:r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3F7684F3-7F9C-4A8E-8099-D3A1FED97E70}">
      <dgm:prSet custT="1"/>
      <dgm:spPr/>
      <dgm:t>
        <a:bodyPr/>
        <a:lstStyle/>
        <a:p>
          <a:r>
            <a:rPr lang="tr-TR" sz="700" dirty="0"/>
            <a:t>Katılımın düşük olması durumunda, motivasyon eksikliğinin nedeninin belirlenerek iyileştirme yapılması</a:t>
          </a:r>
        </a:p>
      </dgm:t>
    </dgm:pt>
    <dgm:pt modelId="{91A53C56-5CA3-4042-A93D-84E841B30C82}" type="parTrans" cxnId="{47901352-DC5B-49B1-AC92-5482F0750A67}">
      <dgm:prSet/>
      <dgm:spPr/>
      <dgm:t>
        <a:bodyPr/>
        <a:lstStyle/>
        <a:p>
          <a:endParaRPr lang="tr-TR"/>
        </a:p>
      </dgm:t>
    </dgm:pt>
    <dgm:pt modelId="{B4790EB8-5020-4E1A-8171-C929E39EBE97}" type="sibTrans" cxnId="{47901352-DC5B-49B1-AC92-5482F0750A67}">
      <dgm:prSet/>
      <dgm:spPr/>
      <dgm:t>
        <a:bodyPr/>
        <a:lstStyle/>
        <a:p>
          <a:endParaRPr lang="tr-TR"/>
        </a:p>
      </dgm:t>
    </dgm:pt>
    <dgm:pt modelId="{2F2FF733-DE71-4589-80DB-EBE85915E1A6}">
      <dgm:prSet custT="1"/>
      <dgm:spPr/>
      <dgm:t>
        <a:bodyPr/>
        <a:lstStyle/>
        <a:p>
          <a:r>
            <a:rPr lang="tr-TR" sz="700" dirty="0"/>
            <a:t>Paydaş geri bildirimlerine göre toplumsal katkı süreçlerinde düzenleme yapılması</a:t>
          </a:r>
        </a:p>
      </dgm:t>
    </dgm:pt>
    <dgm:pt modelId="{27B83E37-3ABF-4545-BF43-A466867F89BD}" type="parTrans" cxnId="{AFCA84A4-3A2F-42F8-8A1F-D8645708FCD9}">
      <dgm:prSet/>
      <dgm:spPr/>
      <dgm:t>
        <a:bodyPr/>
        <a:lstStyle/>
        <a:p>
          <a:endParaRPr lang="tr-TR"/>
        </a:p>
      </dgm:t>
    </dgm:pt>
    <dgm:pt modelId="{EB3A2AEB-F3C8-4EF3-A8AF-C4B2CED8DE3F}" type="sibTrans" cxnId="{AFCA84A4-3A2F-42F8-8A1F-D8645708FCD9}">
      <dgm:prSet/>
      <dgm:spPr/>
      <dgm:t>
        <a:bodyPr/>
        <a:lstStyle/>
        <a:p>
          <a:endParaRPr lang="tr-TR"/>
        </a:p>
      </dgm:t>
    </dgm:pt>
    <dgm:pt modelId="{47F42F3A-8BB4-4DD1-8503-533051E092B7}">
      <dgm:prSet custT="1"/>
      <dgm:spPr/>
      <dgm:t>
        <a:bodyPr/>
        <a:lstStyle/>
        <a:p>
          <a:r>
            <a:rPr lang="tr-TR" sz="700" dirty="0"/>
            <a:t>Kaynak kullanımını daha verimli hale getirmek için yeniden planlama yapılması</a:t>
          </a:r>
        </a:p>
      </dgm:t>
    </dgm:pt>
    <dgm:pt modelId="{0BB45990-B0C4-4B0B-994A-3EBBA9CD7192}" type="parTrans" cxnId="{4CFE5D9D-89C9-4C89-81D5-2ED09C176B9B}">
      <dgm:prSet/>
      <dgm:spPr/>
      <dgm:t>
        <a:bodyPr/>
        <a:lstStyle/>
        <a:p>
          <a:endParaRPr lang="tr-TR"/>
        </a:p>
      </dgm:t>
    </dgm:pt>
    <dgm:pt modelId="{A3411664-0EFD-4DCE-A181-E3FFC4CBDDA2}" type="sibTrans" cxnId="{4CFE5D9D-89C9-4C89-81D5-2ED09C176B9B}">
      <dgm:prSet/>
      <dgm:spPr/>
      <dgm:t>
        <a:bodyPr/>
        <a:lstStyle/>
        <a:p>
          <a:endParaRPr lang="tr-TR"/>
        </a:p>
      </dgm:t>
    </dgm:pt>
    <dgm:pt modelId="{9BBA7E36-1ECA-45F4-9632-F7E45B13B5AE}">
      <dgm:prSet custT="1"/>
      <dgm:spPr/>
      <dgm:t>
        <a:bodyPr/>
        <a:lstStyle/>
        <a:p>
          <a:endParaRPr lang="tr-TR" sz="700" dirty="0"/>
        </a:p>
      </dgm:t>
    </dgm:pt>
    <dgm:pt modelId="{22DF7792-1640-4486-B8DB-BA5888B597AC}" type="parTrans" cxnId="{71CA8783-014E-419B-B903-CB148829D856}">
      <dgm:prSet/>
      <dgm:spPr/>
      <dgm:t>
        <a:bodyPr/>
        <a:lstStyle/>
        <a:p>
          <a:endParaRPr lang="tr-TR"/>
        </a:p>
      </dgm:t>
    </dgm:pt>
    <dgm:pt modelId="{CA87D9F1-EF13-423E-AFC5-BC368E8049B0}" type="sibTrans" cxnId="{71CA8783-014E-419B-B903-CB148829D856}">
      <dgm:prSet/>
      <dgm:spPr/>
      <dgm:t>
        <a:bodyPr/>
        <a:lstStyle/>
        <a:p>
          <a:endParaRPr lang="tr-TR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34674" custScaleY="145558" custLinFactNeighborX="-1797" custLinFactNeighborY="31439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34674" custScaleY="145532" custLinFactNeighborX="2090" custLinFactNeighborY="31169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35819" custScaleY="146770" custLinFactNeighborX="2438" custLinFactNeighborY="-26052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36242" custScaleY="147287" custLinFactNeighborX="-4077" custLinFactNeighborY="-26628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5568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9BAF8801-7AAF-4913-BF96-747DBE39AE39}" type="presOf" srcId="{3775373C-A58C-481E-82FD-180AAC09B715}" destId="{3697C8B3-BF7E-46ED-A4D3-4E32A9540A4C}" srcOrd="1" destOrd="3" presId="urn:microsoft.com/office/officeart/2005/8/layout/cycle4"/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4A49A805-2F63-488D-9E56-29FB1CE7A5B6}" type="presOf" srcId="{4267457C-D42D-4643-9D40-78F6851178AC}" destId="{3697C8B3-BF7E-46ED-A4D3-4E32A9540A4C}" srcOrd="1" destOrd="2" presId="urn:microsoft.com/office/officeart/2005/8/layout/cycle4"/>
    <dgm:cxn modelId="{CB8B7C08-0AAB-4CD4-9978-0222FAAFFA78}" type="presOf" srcId="{24311A1B-DD61-4441-B82A-2B4BB7B920AA}" destId="{AEF4198B-4774-4D33-A731-8CBCA8DF6F69}" srcOrd="1" destOrd="6" presId="urn:microsoft.com/office/officeart/2005/8/layout/cycle4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AB639A0F-A074-4C63-A70E-9B24789BF748}" type="presOf" srcId="{139D8573-25E9-40B0-9A04-6D768E5C6324}" destId="{AEF4198B-4774-4D33-A731-8CBCA8DF6F69}" srcOrd="1" destOrd="0" presId="urn:microsoft.com/office/officeart/2005/8/layout/cycle4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6AFD1514-8918-4EAE-A4E2-26FE2BA6DE6C}" type="presOf" srcId="{03B14C14-C5B3-4D0A-8DCC-F81786FFB697}" destId="{7B1EEC8E-DFDB-4767-9992-F50EDD4951F7}" srcOrd="0" destOrd="1" presId="urn:microsoft.com/office/officeart/2005/8/layout/cycle4"/>
    <dgm:cxn modelId="{44254116-1947-40C6-A319-EF3668EA515D}" type="presOf" srcId="{8C80E29E-0DB1-43EF-B55A-2F74DF48FF40}" destId="{AEF4198B-4774-4D33-A731-8CBCA8DF6F69}" srcOrd="1" destOrd="1" presId="urn:microsoft.com/office/officeart/2005/8/layout/cycle4"/>
    <dgm:cxn modelId="{8BCA841E-6380-49CE-85A7-51F5EDEB6242}" type="presOf" srcId="{F235E307-C579-48F3-82B8-AA29F0251D00}" destId="{AC8EC65D-00CB-40C2-ACA3-CD7A91B729C8}" srcOrd="0" destOrd="0" presId="urn:microsoft.com/office/officeart/2005/8/layout/cycle4"/>
    <dgm:cxn modelId="{B667D12D-3664-441E-B72D-D05F2B6C2F8E}" srcId="{8B344E89-95C5-4C6F-A444-2EDEBB0AFC2F}" destId="{B3B53543-45A4-45D1-BB8F-59BB71165890}" srcOrd="2" destOrd="0" parTransId="{2CA2D959-4A46-4AC0-A26B-D6428FE9CF1B}" sibTransId="{195882D7-0270-417F-B08A-AFAA57E3FA67}"/>
    <dgm:cxn modelId="{B51BE02F-70EF-444F-85E4-54E612C04738}" type="presOf" srcId="{C0269CEB-EF7C-4DF9-9A00-FE02F2E96B5C}" destId="{2ECFF366-3DCD-4445-A0BF-E681AA2637BF}" srcOrd="0" destOrd="3" presId="urn:microsoft.com/office/officeart/2005/8/layout/cycle4"/>
    <dgm:cxn modelId="{2BAC9030-9EEC-4BA9-90BE-A1776779AC78}" srcId="{8B344E89-95C5-4C6F-A444-2EDEBB0AFC2F}" destId="{81BAAA67-E55F-4335-8CF9-DDD225F104F8}" srcOrd="4" destOrd="0" parTransId="{071CC5F4-6FA8-4050-98A2-7D491FFDE96D}" sibTransId="{142BA89C-D241-497B-A6F5-312CDBC5A253}"/>
    <dgm:cxn modelId="{4F4DDD30-80FA-4355-81D6-0A0F8CC5176C}" srcId="{8B344E89-95C5-4C6F-A444-2EDEBB0AFC2F}" destId="{6A6CFC73-FDB8-43B8-8CB5-A45A1F34D6BB}" srcOrd="1" destOrd="0" parTransId="{196D686C-81D4-4B75-82FC-65C91C513505}" sibTransId="{DE365090-7E3A-42EF-81B4-6747501510AD}"/>
    <dgm:cxn modelId="{69F98432-93CD-4E51-A468-5E8138788716}" type="presOf" srcId="{9BBA7E36-1ECA-45F4-9632-F7E45B13B5AE}" destId="{AC8EC65D-00CB-40C2-ACA3-CD7A91B729C8}" srcOrd="0" destOrd="4" presId="urn:microsoft.com/office/officeart/2005/8/layout/cycle4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F232E333-3128-440D-93A5-793E2D8A3926}" srcId="{08B8C4EC-B7CD-4979-A956-94E548CCE2AA}" destId="{24311A1B-DD61-4441-B82A-2B4BB7B920AA}" srcOrd="6" destOrd="0" parTransId="{A88F0E93-8BB1-4A00-A91B-65306E016626}" sibTransId="{91440E5A-4781-486B-AAC6-252392DB4D32}"/>
    <dgm:cxn modelId="{3AF04F37-D816-4812-865E-73E86CD064B4}" type="presOf" srcId="{81BAAA67-E55F-4335-8CF9-DDD225F104F8}" destId="{2ECFF366-3DCD-4445-A0BF-E681AA2637BF}" srcOrd="0" destOrd="4" presId="urn:microsoft.com/office/officeart/2005/8/layout/cycle4"/>
    <dgm:cxn modelId="{CEBD9737-C5D1-42BF-B483-8F2D4D87CA44}" type="presOf" srcId="{4267457C-D42D-4643-9D40-78F6851178AC}" destId="{7B1EEC8E-DFDB-4767-9992-F50EDD4951F7}" srcOrd="0" destOrd="2" presId="urn:microsoft.com/office/officeart/2005/8/layout/cycle4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1F81005C-98CF-462D-B108-6E21A2E721EC}" srcId="{08B8C4EC-B7CD-4979-A956-94E548CCE2AA}" destId="{139D8573-25E9-40B0-9A04-6D768E5C6324}" srcOrd="0" destOrd="0" parTransId="{9514D9BB-EDC0-4069-8872-E71AE2031D95}" sibTransId="{96174E43-E2BC-4E94-949E-6CCA774CFFE1}"/>
    <dgm:cxn modelId="{9CD9385E-F50C-48C9-AEC3-7C58BFF53714}" type="presOf" srcId="{7EFC073A-2A8E-454D-A3CB-2B215CB1C0E1}" destId="{D7F9769D-E1F7-457A-9EEB-1C88D3A41933}" srcOrd="1" destOrd="0" presId="urn:microsoft.com/office/officeart/2005/8/layout/cycle4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713CC042-08E0-4C37-B52E-9A054B711CDC}" type="presOf" srcId="{91D09109-2420-4AA8-A9B2-39466C773A4C}" destId="{22B45599-3804-42C1-9B11-456BA815E5EF}" srcOrd="0" destOrd="0" presId="urn:microsoft.com/office/officeart/2005/8/layout/cycle4"/>
    <dgm:cxn modelId="{65FAB563-D354-4B72-B2D7-E7929AF2C375}" type="presOf" srcId="{47F42F3A-8BB4-4DD1-8503-533051E092B7}" destId="{AC8EC65D-00CB-40C2-ACA3-CD7A91B729C8}" srcOrd="0" destOrd="3" presId="urn:microsoft.com/office/officeart/2005/8/layout/cycle4"/>
    <dgm:cxn modelId="{1600D543-2BFA-4A55-8E5B-657EB064A8F0}" type="presOf" srcId="{7EFC073A-2A8E-454D-A3CB-2B215CB1C0E1}" destId="{2ECFF366-3DCD-4445-A0BF-E681AA2637BF}" srcOrd="0" destOrd="0" presId="urn:microsoft.com/office/officeart/2005/8/layout/cycle4"/>
    <dgm:cxn modelId="{A1084E64-44DA-4EF9-AF7F-8F61AC630970}" type="presOf" srcId="{03B14C14-C5B3-4D0A-8DCC-F81786FFB697}" destId="{3697C8B3-BF7E-46ED-A4D3-4E32A9540A4C}" srcOrd="1" destOrd="1" presId="urn:microsoft.com/office/officeart/2005/8/layout/cycle4"/>
    <dgm:cxn modelId="{EFE5E168-6337-434F-8E92-58CF1E157133}" type="presOf" srcId="{8C80E29E-0DB1-43EF-B55A-2F74DF48FF40}" destId="{1DE89986-AAC5-42FC-BDD2-2E8DE6867064}" srcOrd="0" destOrd="1" presId="urn:microsoft.com/office/officeart/2005/8/layout/cycle4"/>
    <dgm:cxn modelId="{E21FE448-D334-4721-955D-518911E868F3}" type="presOf" srcId="{2F2FF733-DE71-4589-80DB-EBE85915E1A6}" destId="{F7C7EAC3-5DEB-4BF7-941D-EE98074AE8AE}" srcOrd="1" destOrd="2" presId="urn:microsoft.com/office/officeart/2005/8/layout/cycle4"/>
    <dgm:cxn modelId="{DDF52549-467D-49F6-951D-544D32C8D78E}" srcId="{08B8C4EC-B7CD-4979-A956-94E548CCE2AA}" destId="{04FD22C9-43A8-474C-9CCB-25273BADBF05}" srcOrd="3" destOrd="0" parTransId="{0263DFB4-F711-4219-9D98-9B94A6F36516}" sibTransId="{23639809-6569-4B38-9F5D-DC60C9C05A70}"/>
    <dgm:cxn modelId="{0EBF516A-A1F9-4C47-B241-C619201D1E52}" type="presOf" srcId="{6A6CFC73-FDB8-43B8-8CB5-A45A1F34D6BB}" destId="{D7F9769D-E1F7-457A-9EEB-1C88D3A41933}" srcOrd="1" destOrd="1" presId="urn:microsoft.com/office/officeart/2005/8/layout/cycle4"/>
    <dgm:cxn modelId="{BAD6E86A-B17C-438F-A958-E335B77E2180}" type="presOf" srcId="{1362B366-A422-426E-B49C-19A3D4002B60}" destId="{AEF4198B-4774-4D33-A731-8CBCA8DF6F69}" srcOrd="1" destOrd="5" presId="urn:microsoft.com/office/officeart/2005/8/layout/cycle4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2FC5856E-3929-46E6-A5D9-A4B2B202A309}" type="presOf" srcId="{3775373C-A58C-481E-82FD-180AAC09B715}" destId="{7B1EEC8E-DFDB-4767-9992-F50EDD4951F7}" srcOrd="0" destOrd="3" presId="urn:microsoft.com/office/officeart/2005/8/layout/cycle4"/>
    <dgm:cxn modelId="{17893E70-9A3A-42EA-A688-BC6DD1549C94}" type="presOf" srcId="{9BBA7E36-1ECA-45F4-9632-F7E45B13B5AE}" destId="{F7C7EAC3-5DEB-4BF7-941D-EE98074AE8AE}" srcOrd="1" destOrd="4" presId="urn:microsoft.com/office/officeart/2005/8/layout/cycle4"/>
    <dgm:cxn modelId="{80BB6F51-F829-45A5-8981-19696129B9F6}" srcId="{44BD4AC0-1024-45D3-AE6E-70AE9AB68832}" destId="{03B14C14-C5B3-4D0A-8DCC-F81786FFB697}" srcOrd="1" destOrd="0" parTransId="{5CAAD1F4-118A-425E-A4B3-0193E3E38E08}" sibTransId="{786AA7B2-DB95-494A-B309-D6A2C4B5CF20}"/>
    <dgm:cxn modelId="{47901352-DC5B-49B1-AC92-5482F0750A67}" srcId="{91D09109-2420-4AA8-A9B2-39466C773A4C}" destId="{3F7684F3-7F9C-4A8E-8099-D3A1FED97E70}" srcOrd="1" destOrd="0" parTransId="{91A53C56-5CA3-4042-A93D-84E841B30C82}" sibTransId="{B4790EB8-5020-4E1A-8171-C929E39EBE97}"/>
    <dgm:cxn modelId="{63977076-D524-45A8-8C54-C1BDD7C7D164}" srcId="{08B8C4EC-B7CD-4979-A956-94E548CCE2AA}" destId="{3E6CE75A-EB7F-4848-B2D9-D20A778580C8}" srcOrd="2" destOrd="0" parTransId="{03E66E37-505F-4AFD-8D06-08CD38CF5C28}" sibTransId="{FFF32E3D-308B-41CA-AB1C-51E1CFABC0DC}"/>
    <dgm:cxn modelId="{593CF456-F20B-45A5-AD4E-8279E7004DF0}" type="presOf" srcId="{B3B53543-45A4-45D1-BB8F-59BB71165890}" destId="{D7F9769D-E1F7-457A-9EEB-1C88D3A41933}" srcOrd="1" destOrd="2" presId="urn:microsoft.com/office/officeart/2005/8/layout/cycle4"/>
    <dgm:cxn modelId="{D9327877-6922-46A0-B84A-CC81E16722B8}" type="presOf" srcId="{B3B53543-45A4-45D1-BB8F-59BB71165890}" destId="{2ECFF366-3DCD-4445-A0BF-E681AA2637BF}" srcOrd="0" destOrd="2" presId="urn:microsoft.com/office/officeart/2005/8/layout/cycle4"/>
    <dgm:cxn modelId="{9407BC57-6657-461F-B234-1AE59F1C0C58}" type="presOf" srcId="{04FD22C9-43A8-474C-9CCB-25273BADBF05}" destId="{AEF4198B-4774-4D33-A731-8CBCA8DF6F69}" srcOrd="1" destOrd="3" presId="urn:microsoft.com/office/officeart/2005/8/layout/cycle4"/>
    <dgm:cxn modelId="{4421E257-0BD0-4373-8983-0E7AB2A00D9F}" srcId="{8B344E89-95C5-4C6F-A444-2EDEBB0AFC2F}" destId="{C0269CEB-EF7C-4DF9-9A00-FE02F2E96B5C}" srcOrd="3" destOrd="0" parTransId="{1668BA88-BBAC-414C-BF14-15EB379B34E3}" sibTransId="{4760C0DA-560E-417B-AF0D-08454350800C}"/>
    <dgm:cxn modelId="{420D065A-B000-4B88-90AA-8F04966D19A8}" type="presOf" srcId="{3E6CE75A-EB7F-4848-B2D9-D20A778580C8}" destId="{1DE89986-AAC5-42FC-BDD2-2E8DE6867064}" srcOrd="0" destOrd="2" presId="urn:microsoft.com/office/officeart/2005/8/layout/cycle4"/>
    <dgm:cxn modelId="{A116ED7B-2F55-4768-989A-7D8FE0A661EF}" srcId="{8B344E89-95C5-4C6F-A444-2EDEBB0AFC2F}" destId="{7EFC073A-2A8E-454D-A3CB-2B215CB1C0E1}" srcOrd="0" destOrd="0" parTransId="{B28FC369-4D5C-49BA-BFB5-0913614F7272}" sibTransId="{82608B16-611A-4761-8C0B-3429BD742D60}"/>
    <dgm:cxn modelId="{09709B7C-FF0C-4319-A10A-FDFE170BDC09}" type="presOf" srcId="{139D8573-25E9-40B0-9A04-6D768E5C6324}" destId="{1DE89986-AAC5-42FC-BDD2-2E8DE6867064}" srcOrd="0" destOrd="0" presId="urn:microsoft.com/office/officeart/2005/8/layout/cycle4"/>
    <dgm:cxn modelId="{7EDEED80-848C-4049-99B1-3C18DED860BA}" type="presOf" srcId="{6A6CFC73-FDB8-43B8-8CB5-A45A1F34D6BB}" destId="{2ECFF366-3DCD-4445-A0BF-E681AA2637BF}" srcOrd="0" destOrd="1" presId="urn:microsoft.com/office/officeart/2005/8/layout/cycle4"/>
    <dgm:cxn modelId="{71CA8783-014E-419B-B903-CB148829D856}" srcId="{91D09109-2420-4AA8-A9B2-39466C773A4C}" destId="{9BBA7E36-1ECA-45F4-9632-F7E45B13B5AE}" srcOrd="4" destOrd="0" parTransId="{22DF7792-1640-4486-B8DB-BA5888B597AC}" sibTransId="{CA87D9F1-EF13-423E-AFC5-BC368E8049B0}"/>
    <dgm:cxn modelId="{AF7EC083-7A71-4017-8DCA-0DF037DE5711}" type="presOf" srcId="{E67FB58B-FE80-44B7-A44F-838347634B1B}" destId="{7B1EEC8E-DFDB-4767-9992-F50EDD4951F7}" srcOrd="0" destOrd="4" presId="urn:microsoft.com/office/officeart/2005/8/layout/cycle4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4CFE5D9D-89C9-4C89-81D5-2ED09C176B9B}" srcId="{91D09109-2420-4AA8-A9B2-39466C773A4C}" destId="{47F42F3A-8BB4-4DD1-8503-533051E092B7}" srcOrd="3" destOrd="0" parTransId="{0BB45990-B0C4-4B0B-994A-3EBBA9CD7192}" sibTransId="{A3411664-0EFD-4DCE-A181-E3FFC4CBDDA2}"/>
    <dgm:cxn modelId="{0FDC0AA0-D447-476C-AAB3-C43C4EC990E3}" srcId="{44BD4AC0-1024-45D3-AE6E-70AE9AB68832}" destId="{3775373C-A58C-481E-82FD-180AAC09B715}" srcOrd="3" destOrd="0" parTransId="{E6A34F4A-BA05-45E1-92A7-C5F38E8250D6}" sibTransId="{90795795-B844-4038-A1CF-E8845D8DAEC6}"/>
    <dgm:cxn modelId="{17274CA0-378C-4BA8-8741-9A5857A8A5D6}" type="presOf" srcId="{47F42F3A-8BB4-4DD1-8503-533051E092B7}" destId="{F7C7EAC3-5DEB-4BF7-941D-EE98074AE8AE}" srcOrd="1" destOrd="3" presId="urn:microsoft.com/office/officeart/2005/8/layout/cycle4"/>
    <dgm:cxn modelId="{C50EFAA0-6DD9-49F1-A5E2-6AF1E2CB5F88}" srcId="{08B8C4EC-B7CD-4979-A956-94E548CCE2AA}" destId="{1362B366-A422-426E-B49C-19A3D4002B60}" srcOrd="5" destOrd="0" parTransId="{7E455AB2-121E-43CC-99D7-503EABE61B13}" sibTransId="{59791D0F-4B0D-4997-AA89-C473360F59E8}"/>
    <dgm:cxn modelId="{C34A3EA4-468A-44A4-A430-B8A59242117B}" srcId="{08B8C4EC-B7CD-4979-A956-94E548CCE2AA}" destId="{8C80E29E-0DB1-43EF-B55A-2F74DF48FF40}" srcOrd="1" destOrd="0" parTransId="{72B3AD0B-44E3-48D5-94B8-4259AF14886A}" sibTransId="{48FCE84E-E294-4E88-8DD2-071B9A8C3B4A}"/>
    <dgm:cxn modelId="{AFCA84A4-3A2F-42F8-8A1F-D8645708FCD9}" srcId="{91D09109-2420-4AA8-A9B2-39466C773A4C}" destId="{2F2FF733-DE71-4589-80DB-EBE85915E1A6}" srcOrd="2" destOrd="0" parTransId="{27B83E37-3ABF-4545-BF43-A466867F89BD}" sibTransId="{EB3A2AEB-F3C8-4EF3-A8AF-C4B2CED8DE3F}"/>
    <dgm:cxn modelId="{505045AE-2847-40E2-B6C5-F49DFBC5B98B}" type="presOf" srcId="{F235E307-C579-48F3-82B8-AA29F0251D00}" destId="{F7C7EAC3-5DEB-4BF7-941D-EE98074AE8AE}" srcOrd="1" destOrd="0" presId="urn:microsoft.com/office/officeart/2005/8/layout/cycle4"/>
    <dgm:cxn modelId="{64E0CFB3-8C83-4D2F-938D-B469DFC4B22C}" type="presOf" srcId="{1362B366-A422-426E-B49C-19A3D4002B60}" destId="{1DE89986-AAC5-42FC-BDD2-2E8DE6867064}" srcOrd="0" destOrd="5" presId="urn:microsoft.com/office/officeart/2005/8/layout/cycle4"/>
    <dgm:cxn modelId="{58EE57B5-8F25-4F55-BFE8-174664A62E43}" type="presOf" srcId="{E67FB58B-FE80-44B7-A44F-838347634B1B}" destId="{3697C8B3-BF7E-46ED-A4D3-4E32A9540A4C}" srcOrd="1" destOrd="4" presId="urn:microsoft.com/office/officeart/2005/8/layout/cycle4"/>
    <dgm:cxn modelId="{1F6791BE-6156-4589-A1AB-460CBF0D3C1B}" srcId="{44BD4AC0-1024-45D3-AE6E-70AE9AB68832}" destId="{B00F5257-8A45-4D37-AB79-7E07F67A7838}" srcOrd="5" destOrd="0" parTransId="{6AB0B4BB-D42B-4AB1-B429-549EF9F893F6}" sibTransId="{BDF4DD00-1FCD-4CBB-937C-1548AA5C0D92}"/>
    <dgm:cxn modelId="{AD82D7BE-613D-4CC9-94FA-906709AA6589}" type="presOf" srcId="{24311A1B-DD61-4441-B82A-2B4BB7B920AA}" destId="{1DE89986-AAC5-42FC-BDD2-2E8DE6867064}" srcOrd="0" destOrd="6" presId="urn:microsoft.com/office/officeart/2005/8/layout/cycle4"/>
    <dgm:cxn modelId="{499F11C0-A826-4B89-8781-6E666FA6FD4B}" type="presOf" srcId="{B00F5257-8A45-4D37-AB79-7E07F67A7838}" destId="{3697C8B3-BF7E-46ED-A4D3-4E32A9540A4C}" srcOrd="1" destOrd="5" presId="urn:microsoft.com/office/officeart/2005/8/layout/cycle4"/>
    <dgm:cxn modelId="{6307A6C1-59F8-4291-8D39-F68E44C77AD1}" srcId="{44BD4AC0-1024-45D3-AE6E-70AE9AB68832}" destId="{5FA11894-4510-49FA-9D4D-B8B94E360777}" srcOrd="6" destOrd="0" parTransId="{31684AB2-F8B4-4D25-8EC4-CB67011350C0}" sibTransId="{334C3E2D-6756-46AA-B95F-C162C7AD5045}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7C77CCCA-E6A6-4B91-A151-DEBC12C60468}" type="presOf" srcId="{5FA11894-4510-49FA-9D4D-B8B94E360777}" destId="{3697C8B3-BF7E-46ED-A4D3-4E32A9540A4C}" srcOrd="1" destOrd="6" presId="urn:microsoft.com/office/officeart/2005/8/layout/cycle4"/>
    <dgm:cxn modelId="{CD402FCC-58C6-4FE0-BF30-BC0FCD165467}" type="presOf" srcId="{B1F72ADE-BC5F-4D05-949F-C8724F291439}" destId="{AEF4198B-4774-4D33-A731-8CBCA8DF6F69}" srcOrd="1" destOrd="4" presId="urn:microsoft.com/office/officeart/2005/8/layout/cycle4"/>
    <dgm:cxn modelId="{070B8AD3-ABE0-4E4E-811F-5CC4C79CE50C}" srcId="{08B8C4EC-B7CD-4979-A956-94E548CCE2AA}" destId="{B1F72ADE-BC5F-4D05-949F-C8724F291439}" srcOrd="4" destOrd="0" parTransId="{73712883-A0E2-4720-A84C-0E01140CCF04}" sibTransId="{CC1934AA-DFF8-46EB-9D6F-486995E88294}"/>
    <dgm:cxn modelId="{A52655D4-4CF8-422E-8DDE-5BC69001BA84}" type="presOf" srcId="{81BAAA67-E55F-4335-8CF9-DDD225F104F8}" destId="{D7F9769D-E1F7-457A-9EEB-1C88D3A41933}" srcOrd="1" destOrd="4" presId="urn:microsoft.com/office/officeart/2005/8/layout/cycle4"/>
    <dgm:cxn modelId="{B76526D8-B187-43AC-A0E6-BB847A3097A4}" type="presOf" srcId="{2F2FF733-DE71-4589-80DB-EBE85915E1A6}" destId="{AC8EC65D-00CB-40C2-ACA3-CD7A91B729C8}" srcOrd="0" destOrd="2" presId="urn:microsoft.com/office/officeart/2005/8/layout/cycle4"/>
    <dgm:cxn modelId="{85C0A2DA-1466-4F45-9A6F-6D84FDDD7960}" srcId="{44BD4AC0-1024-45D3-AE6E-70AE9AB68832}" destId="{E67FB58B-FE80-44B7-A44F-838347634B1B}" srcOrd="4" destOrd="0" parTransId="{DD744820-1AC4-49F4-A59D-3FFF723B8500}" sibTransId="{249C4BBC-6215-43C3-91ED-03920AAA8977}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EDDA8BE1-FE70-43D3-B9A0-D3D8FAAA454A}" type="presOf" srcId="{3F7684F3-7F9C-4A8E-8099-D3A1FED97E70}" destId="{AC8EC65D-00CB-40C2-ACA3-CD7A91B729C8}" srcOrd="0" destOrd="1" presId="urn:microsoft.com/office/officeart/2005/8/layout/cycle4"/>
    <dgm:cxn modelId="{F2DAFFEA-3A09-47EA-8107-BFA3E3350B9E}" type="presOf" srcId="{8B344E89-95C5-4C6F-A444-2EDEBB0AFC2F}" destId="{523085B0-2246-4431-9A61-481168FC009D}" srcOrd="0" destOrd="0" presId="urn:microsoft.com/office/officeart/2005/8/layout/cycle4"/>
    <dgm:cxn modelId="{F1438AEC-D36E-4941-8E7D-EBABE2F13870}" type="presOf" srcId="{B1F72ADE-BC5F-4D05-949F-C8724F291439}" destId="{1DE89986-AAC5-42FC-BDD2-2E8DE6867064}" srcOrd="0" destOrd="4" presId="urn:microsoft.com/office/officeart/2005/8/layout/cycle4"/>
    <dgm:cxn modelId="{48F2EEEC-4BA2-4E32-9201-862688577B50}" type="presOf" srcId="{04FD22C9-43A8-474C-9CCB-25273BADBF05}" destId="{1DE89986-AAC5-42FC-BDD2-2E8DE6867064}" srcOrd="0" destOrd="3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156434F3-A47F-4D9E-BAE2-F185D7306DCF}" type="presOf" srcId="{C0269CEB-EF7C-4DF9-9A00-FE02F2E96B5C}" destId="{D7F9769D-E1F7-457A-9EEB-1C88D3A41933}" srcOrd="1" destOrd="3" presId="urn:microsoft.com/office/officeart/2005/8/layout/cycle4"/>
    <dgm:cxn modelId="{D73E71F3-AEB0-4AAF-9E74-F7C9C9A246A3}" type="presOf" srcId="{3E6CE75A-EB7F-4848-B2D9-D20A778580C8}" destId="{AEF4198B-4774-4D33-A731-8CBCA8DF6F69}" srcOrd="1" destOrd="2" presId="urn:microsoft.com/office/officeart/2005/8/layout/cycle4"/>
    <dgm:cxn modelId="{56557AF4-3446-438C-95F2-49F4215D3AF1}" type="presOf" srcId="{5FA11894-4510-49FA-9D4D-B8B94E360777}" destId="{7B1EEC8E-DFDB-4767-9992-F50EDD4951F7}" srcOrd="0" destOrd="6" presId="urn:microsoft.com/office/officeart/2005/8/layout/cycle4"/>
    <dgm:cxn modelId="{6C58FAF8-1291-47C1-9F16-A900BC7E7CC5}" type="presOf" srcId="{3F7684F3-7F9C-4A8E-8099-D3A1FED97E70}" destId="{F7C7EAC3-5DEB-4BF7-941D-EE98074AE8AE}" srcOrd="1" destOrd="1" presId="urn:microsoft.com/office/officeart/2005/8/layout/cycle4"/>
    <dgm:cxn modelId="{CC5183FA-AA0B-4CE6-B969-8858EE7186C0}" srcId="{44BD4AC0-1024-45D3-AE6E-70AE9AB68832}" destId="{4267457C-D42D-4643-9D40-78F6851178AC}" srcOrd="2" destOrd="0" parTransId="{6DBCB056-BC92-4557-AAFC-4095B2B30384}" sibTransId="{F3B84F12-0050-438C-8E3B-B07116914BCB}"/>
    <dgm:cxn modelId="{C0982DFF-56EC-47B8-A736-85AAC4BA9C56}" type="presOf" srcId="{B00F5257-8A45-4D37-AB79-7E07F67A7838}" destId="{7B1EEC8E-DFDB-4767-9992-F50EDD4951F7}" srcOrd="0" destOrd="5" presId="urn:microsoft.com/office/officeart/2005/8/layout/cycle4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EAF72E79-0146-4E1E-9357-F1088A9C7D99}" type="presParOf" srcId="{3AFD0147-45F0-47A4-BE75-41E8A97510BF}" destId="{3C8FDA54-2899-4CCD-A3F5-ADA6856DDF9F}" srcOrd="2" destOrd="0" presId="urn:microsoft.com/office/officeart/2005/8/layout/cycle4"/>
    <dgm:cxn modelId="{C209A638-B729-4189-9DA6-FEBC7B832F68}" type="presParOf" srcId="{3C8FDA54-2899-4CCD-A3F5-ADA6856DDF9F}" destId="{2ECFF366-3DCD-4445-A0BF-E681AA2637BF}" srcOrd="0" destOrd="0" presId="urn:microsoft.com/office/officeart/2005/8/layout/cycle4"/>
    <dgm:cxn modelId="{26C145A5-38AF-4E1E-9519-EEDC8A016CFC}" type="presParOf" srcId="{3C8FDA54-2899-4CCD-A3F5-ADA6856DDF9F}" destId="{D7F9769D-E1F7-457A-9EEB-1C88D3A41933}" srcOrd="1" destOrd="0" presId="urn:microsoft.com/office/officeart/2005/8/layout/cycle4"/>
    <dgm:cxn modelId="{EA6B92F6-46E6-410B-A308-6CC260FC24BA}" type="presParOf" srcId="{3AFD0147-45F0-47A4-BE75-41E8A97510BF}" destId="{16841924-A496-408D-8AB4-16DBA8975583}" srcOrd="3" destOrd="0" presId="urn:microsoft.com/office/officeart/2005/8/layout/cycle4"/>
    <dgm:cxn modelId="{D98A4C22-F2C5-4E71-93A1-4D856317AE96}" type="presParOf" srcId="{16841924-A496-408D-8AB4-16DBA8975583}" destId="{AC8EC65D-00CB-40C2-ACA3-CD7A91B729C8}" srcOrd="0" destOrd="0" presId="urn:microsoft.com/office/officeart/2005/8/layout/cycle4"/>
    <dgm:cxn modelId="{CC8431AC-81E9-436A-A12A-4A2E1140272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4497389" y="2819821"/>
          <a:ext cx="3630610" cy="25414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Her bir sosyal sorumluluk projesinin kaydedilen hedeflere göre kapsamlı ve düzenli olarak gözden geçirilmesi için faaliyet raporlarının incelenmesi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Farkındalık etkinliklere ve sosyal sorumluluk projelerine öğrenci katılımlarının incelenmesi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Paydaşların ( öğrenciler, sivil toplum kuruluşları) geri bildirimlerinin değerlendirilmesi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Faaliyetler ve projelerde için ayrılan kaynakların etkin kullanımının incelenmesi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</dsp:txBody>
      <dsp:txXfrm>
        <a:off x="5642399" y="3511007"/>
        <a:ext cx="2429773" cy="1794424"/>
      </dsp:txXfrm>
    </dsp:sp>
    <dsp:sp modelId="{AC8EC65D-00CB-40C2-ACA3-CD7A91B729C8}">
      <dsp:nvSpPr>
        <dsp:cNvPr id="0" name=""/>
        <dsp:cNvSpPr/>
      </dsp:nvSpPr>
      <dsp:spPr>
        <a:xfrm>
          <a:off x="0" y="2805371"/>
          <a:ext cx="3641917" cy="2550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Faaliyet raporlarına göre eksik noktaların gözden geçirilerek düzenleme yapılması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Katılımın düşük olması durumunda, motivasyon eksikliğinin nedeninin belirlenerek iyileştirme yapılması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Paydaş geri bildirimlerine göre toplumsal katkı süreçlerinde düzenleme yapılması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Kaynak kullanımını daha verimli hale getirmek için yeniden planlama yapılması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</dsp:txBody>
      <dsp:txXfrm>
        <a:off x="56024" y="3498992"/>
        <a:ext cx="2437294" cy="1800744"/>
      </dsp:txXfrm>
    </dsp:sp>
    <dsp:sp modelId="{7B1EEC8E-DFDB-4767-9992-F50EDD4951F7}">
      <dsp:nvSpPr>
        <dsp:cNvPr id="0" name=""/>
        <dsp:cNvSpPr/>
      </dsp:nvSpPr>
      <dsp:spPr>
        <a:xfrm>
          <a:off x="4503400" y="141762"/>
          <a:ext cx="3600003" cy="252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İlgili sivil toplum kuruluşları ile iş birliği ile farkındalık eğitimlerinin verilmesi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Belirlenen öncelikli alanlarda gönüllülük faaliyetlerinin gerçekleştirilmesi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Toplumsal katkı süreçlerinde belirlenen öncelikli alanlarda gönüllülük faaliyetlerinin gerçekleştirilmesi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Öğrencilerin toplumsal bilinç kazanmaları amacıyla etkinliklere ve eğitimlere aktif katılımının sağlanması 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Planlanan sosyal sorumluluk projelerinin öğrenci katılımı ile hayata geçirilmesi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Eğitimler ve projeler gerekli kaynakların süreç boyunca karşılanmasının sağlanması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</dsp:txBody>
      <dsp:txXfrm>
        <a:off x="5638756" y="197118"/>
        <a:ext cx="2409290" cy="1779288"/>
      </dsp:txXfrm>
    </dsp:sp>
    <dsp:sp modelId="{1DE89986-AAC5-42FC-BDD2-2E8DE6867064}">
      <dsp:nvSpPr>
        <dsp:cNvPr id="0" name=""/>
        <dsp:cNvSpPr/>
      </dsp:nvSpPr>
      <dsp:spPr>
        <a:xfrm>
          <a:off x="38082" y="146212"/>
          <a:ext cx="3600003" cy="25204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Stratejik plan göz önünde bulundurularak toplumsal katkı süreçlerinde öncelikli alanların belirlenmesi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Toplumsal bilinç kazandırılması ve farkındalık oluşturulması için öğrencilerin sürece dahil edilmesi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Toplum yararına yapılabilecek her türlü faaliyet ve hizmeti kapsayan bir ders planının oluşturulması 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İlgili sivil toplum kuruluşunun yetkilileriyle iletişime geçilerek farkındalık eğitimlerinin planlanması 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Toplumsal katkı faaliyetlerinin ve sosyal sorumluluk projelerinin planlanması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700" kern="1200" dirty="0"/>
            <a:t>Kaynak planlamasının yapılması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</dsp:txBody>
      <dsp:txXfrm>
        <a:off x="93448" y="201578"/>
        <a:ext cx="2409270" cy="1779606"/>
      </dsp:txXfrm>
    </dsp:sp>
    <dsp:sp modelId="{FBCB22E4-289A-431F-A27B-D9E4DB145BE9}">
      <dsp:nvSpPr>
        <dsp:cNvPr id="0" name=""/>
        <dsp:cNvSpPr/>
      </dsp:nvSpPr>
      <dsp:spPr>
        <a:xfrm>
          <a:off x="2402959" y="1073715"/>
          <a:ext cx="1600344" cy="1600344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P</a:t>
          </a:r>
          <a:r>
            <a:rPr lang="tr-TR" sz="1700" kern="1200" dirty="0"/>
            <a:t>LANLA</a:t>
          </a:r>
        </a:p>
      </dsp:txBody>
      <dsp:txXfrm>
        <a:off x="2871689" y="1542445"/>
        <a:ext cx="1131614" cy="1131614"/>
      </dsp:txXfrm>
    </dsp:sp>
    <dsp:sp modelId="{1C1506CC-E666-45CA-8973-97AC8BD421EF}">
      <dsp:nvSpPr>
        <dsp:cNvPr id="0" name=""/>
        <dsp:cNvSpPr/>
      </dsp:nvSpPr>
      <dsp:spPr>
        <a:xfrm rot="5400000">
          <a:off x="4116213" y="1065256"/>
          <a:ext cx="1600344" cy="1600344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4116213" y="1533986"/>
        <a:ext cx="1131614" cy="1131614"/>
      </dsp:txXfrm>
    </dsp:sp>
    <dsp:sp modelId="{523085B0-2246-4431-9A61-481168FC009D}">
      <dsp:nvSpPr>
        <dsp:cNvPr id="0" name=""/>
        <dsp:cNvSpPr/>
      </dsp:nvSpPr>
      <dsp:spPr>
        <a:xfrm rot="10800000">
          <a:off x="4124695" y="2803979"/>
          <a:ext cx="1600344" cy="1600344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4124695" y="2803979"/>
        <a:ext cx="1131614" cy="1131614"/>
      </dsp:txXfrm>
    </dsp:sp>
    <dsp:sp modelId="{22B45599-3804-42C1-9B11-456BA815E5EF}">
      <dsp:nvSpPr>
        <dsp:cNvPr id="0" name=""/>
        <dsp:cNvSpPr/>
      </dsp:nvSpPr>
      <dsp:spPr>
        <a:xfrm rot="16200000">
          <a:off x="2411441" y="2795498"/>
          <a:ext cx="1600344" cy="1600344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Ö</a:t>
          </a:r>
          <a:r>
            <a:rPr lang="tr-TR" sz="1700" kern="1200" dirty="0"/>
            <a:t>NLEM AL</a:t>
          </a:r>
        </a:p>
      </dsp:txBody>
      <dsp:txXfrm rot="5400000">
        <a:off x="2880171" y="2795498"/>
        <a:ext cx="1131614" cy="1131614"/>
      </dsp:txXfrm>
    </dsp:sp>
    <dsp:sp modelId="{1D7DBEDD-A245-4488-AB9E-15AF30FC5B6A}">
      <dsp:nvSpPr>
        <dsp:cNvPr id="0" name=""/>
        <dsp:cNvSpPr/>
      </dsp:nvSpPr>
      <dsp:spPr>
        <a:xfrm>
          <a:off x="3659514" y="2222327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3659514" y="2492886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19.08.2025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94688694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4025689" y="164404"/>
            <a:ext cx="42179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MYO TOPLUMSAL KATKI </a:t>
            </a:r>
            <a:r>
              <a:rPr lang="en-US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PUKÖ DÖNGÜSÜ</a:t>
            </a:r>
            <a:r>
              <a:rPr lang="en-US" sz="2400" kern="1400" spc="25" dirty="0">
                <a:solidFill>
                  <a:srgbClr val="17365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208</Words>
  <Application>Microsoft Office PowerPoint</Application>
  <PresentationFormat>Geniş ekran</PresentationFormat>
  <Paragraphs>25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MS Gothic</vt:lpstr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Melike ZORLU</cp:lastModifiedBy>
  <cp:revision>7</cp:revision>
  <dcterms:created xsi:type="dcterms:W3CDTF">2025-07-17T11:38:44Z</dcterms:created>
  <dcterms:modified xsi:type="dcterms:W3CDTF">2025-08-19T08:49:21Z</dcterms:modified>
</cp:coreProperties>
</file>