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lIns="0" tIns="144000" rIns="36000" bIns="108000" anchor="ctr" anchorCtr="0"/>
        <a:lstStyle/>
        <a:p>
          <a:pPr algn="just"/>
          <a:r>
            <a:rPr lang="tr-TR" sz="2000" dirty="0"/>
            <a:t>Tedariği sağlanan eğitimlerin ihtiyacı olan personele verilmesi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>
              <a:solidFill>
                <a:srgbClr val="C00000"/>
              </a:solidFill>
            </a:rPr>
            <a:t>Ö</a:t>
          </a:r>
          <a:r>
            <a:rPr lang="tr-TR" sz="1700"/>
            <a:t>NLEM AL</a:t>
          </a:r>
          <a:endParaRPr lang="tr-TR" sz="1700" dirty="0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9C066C0D-23F0-4804-8F70-FA3D81CF7DB6}">
      <dgm:prSet phldrT="[Metin]" custT="1"/>
      <dgm:spPr/>
      <dgm:t>
        <a:bodyPr lIns="0" tIns="576000" rIns="0" bIns="0" anchor="ctr"/>
        <a:lstStyle/>
        <a:p>
          <a:pPr algn="just"/>
          <a:r>
            <a:rPr lang="tr-TR" sz="2000" dirty="0"/>
            <a:t>Yıllık hizmet içi eğitim ihtiyaçlarının tespit edilmesi</a:t>
          </a:r>
        </a:p>
      </dgm:t>
    </dgm:pt>
    <dgm:pt modelId="{7ED3FCB5-B0B7-4E23-9305-DEEEF4A7D0DD}" type="sibTrans" cxnId="{1EAB88B8-0F5A-45F5-9855-75D8A3FE5D9B}">
      <dgm:prSet/>
      <dgm:spPr/>
      <dgm:t>
        <a:bodyPr/>
        <a:lstStyle/>
        <a:p>
          <a:endParaRPr lang="en-US"/>
        </a:p>
      </dgm:t>
    </dgm:pt>
    <dgm:pt modelId="{83A42058-3038-45C2-B495-62DDBD10E313}" type="parTrans" cxnId="{1EAB88B8-0F5A-45F5-9855-75D8A3FE5D9B}">
      <dgm:prSet/>
      <dgm:spPr/>
      <dgm:t>
        <a:bodyPr/>
        <a:lstStyle/>
        <a:p>
          <a:endParaRPr lang="en-US"/>
        </a:p>
      </dgm:t>
    </dgm:pt>
    <dgm:pt modelId="{F235E307-C579-48F3-82B8-AA29F0251D00}">
      <dgm:prSet phldrT="[Metin]" custT="1"/>
      <dgm:spPr/>
      <dgm:t>
        <a:bodyPr lIns="36000" tIns="0" rIns="0" bIns="612000" anchor="ctr"/>
        <a:lstStyle/>
        <a:p>
          <a:pPr algn="just"/>
          <a:r>
            <a:rPr lang="nb-NO" sz="2000" dirty="0"/>
            <a:t>Geribildirimleri </a:t>
          </a:r>
          <a:r>
            <a:rPr lang="tr-TR" sz="2000" dirty="0"/>
            <a:t>d</a:t>
          </a:r>
          <a:r>
            <a:rPr lang="nb-NO" sz="2000" dirty="0"/>
            <a:t>ikkate </a:t>
          </a:r>
          <a:r>
            <a:rPr lang="tr-TR" sz="2000" dirty="0"/>
            <a:t>a</a:t>
          </a:r>
          <a:r>
            <a:rPr lang="nb-NO" sz="2000" dirty="0"/>
            <a:t>larak </a:t>
          </a:r>
          <a:r>
            <a:rPr lang="tr-TR" sz="2000" dirty="0"/>
            <a:t>a</a:t>
          </a:r>
          <a:r>
            <a:rPr lang="nb-NO" sz="2000" dirty="0"/>
            <a:t>ksaklıkları</a:t>
          </a:r>
          <a:r>
            <a:rPr lang="tr-TR" sz="2000" dirty="0"/>
            <a:t>n giderilmesi</a:t>
          </a:r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E57ADE6F-44D5-40BB-A113-BD5CC65E0015}">
      <dgm:prSet phldrT="[Metin]" custT="1"/>
      <dgm:spPr/>
      <dgm:t>
        <a:bodyPr lIns="0" tIns="0" rIns="72000" bIns="576000" anchor="ctr"/>
        <a:lstStyle/>
        <a:p>
          <a:pPr algn="just"/>
          <a:r>
            <a:rPr lang="tr-TR" sz="2000" dirty="0"/>
            <a:t>Eğitimi alan personelden geribildirim alınması</a:t>
          </a:r>
        </a:p>
      </dgm:t>
    </dgm:pt>
    <dgm:pt modelId="{6D3D4857-F5A1-446D-BB24-0B09325D162C}" type="parTrans" cxnId="{2AEC4024-990F-483F-98C7-942222E6149F}">
      <dgm:prSet/>
      <dgm:spPr/>
      <dgm:t>
        <a:bodyPr/>
        <a:lstStyle/>
        <a:p>
          <a:endParaRPr lang="tr-TR"/>
        </a:p>
      </dgm:t>
    </dgm:pt>
    <dgm:pt modelId="{08E71990-BB91-4772-B1B6-10C989846340}" type="sibTrans" cxnId="{2AEC4024-990F-483F-98C7-942222E6149F}">
      <dgm:prSet/>
      <dgm:spPr/>
      <dgm:t>
        <a:bodyPr/>
        <a:lstStyle/>
        <a:p>
          <a:endParaRPr lang="tr-TR"/>
        </a:p>
      </dgm:t>
    </dgm:pt>
    <dgm:pt modelId="{E06B2966-FD62-46A4-8F30-CBAD7BB51EBA}">
      <dgm:prSet custT="1"/>
      <dgm:spPr/>
      <dgm:t>
        <a:bodyPr tIns="576000" bIns="0" anchor="ctr"/>
        <a:lstStyle/>
        <a:p>
          <a:pPr algn="just"/>
          <a:r>
            <a:rPr lang="tr-TR" sz="2000" dirty="0"/>
            <a:t>Hizmet içi eğitim ihtiyaçlarının tedarik edilmesi üzerine ilgili birimlere bildirilmesi</a:t>
          </a:r>
        </a:p>
      </dgm:t>
    </dgm:pt>
    <dgm:pt modelId="{5466C78C-08BB-4FC7-8DAE-3A0F28C80C3B}" type="parTrans" cxnId="{A233AAE8-1F91-45D4-B012-68EBB0ED7D0D}">
      <dgm:prSet/>
      <dgm:spPr/>
      <dgm:t>
        <a:bodyPr/>
        <a:lstStyle/>
        <a:p>
          <a:endParaRPr lang="tr-TR"/>
        </a:p>
      </dgm:t>
    </dgm:pt>
    <dgm:pt modelId="{E16A0DC3-4615-45D6-95F8-7868BC85E559}" type="sibTrans" cxnId="{A233AAE8-1F91-45D4-B012-68EBB0ED7D0D}">
      <dgm:prSet/>
      <dgm:spPr/>
      <dgm:t>
        <a:bodyPr/>
        <a:lstStyle/>
        <a:p>
          <a:endParaRPr lang="tr-TR"/>
        </a:p>
      </dgm:t>
    </dgm:pt>
    <dgm:pt modelId="{E4AB996E-BD22-43DC-B84B-A1C1234D54A0}">
      <dgm:prSet custT="1"/>
      <dgm:spPr/>
      <dgm:t>
        <a:bodyPr/>
        <a:lstStyle/>
        <a:p>
          <a:pPr algn="just"/>
          <a:r>
            <a:rPr lang="tr-TR" sz="2000" dirty="0"/>
            <a:t>Eğitimcilerden geribildirim alınması</a:t>
          </a:r>
        </a:p>
      </dgm:t>
    </dgm:pt>
    <dgm:pt modelId="{8C2C1925-D54C-4EF4-961B-99639AE9D290}" type="parTrans" cxnId="{042779C0-AD38-4227-91B4-BC07568982C8}">
      <dgm:prSet/>
      <dgm:spPr/>
      <dgm:t>
        <a:bodyPr/>
        <a:lstStyle/>
        <a:p>
          <a:endParaRPr lang="tr-TR"/>
        </a:p>
      </dgm:t>
    </dgm:pt>
    <dgm:pt modelId="{48C4CBDD-E3AE-4379-889C-31B5229BA118}" type="sibTrans" cxnId="{042779C0-AD38-4227-91B4-BC07568982C8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74877" custScaleY="145558" custLinFactNeighborX="-10525" custLinFactNeighborY="32431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77232" custScaleY="145532" custLinFactNeighborX="14210" custLinFactNeighborY="34216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81576" custScaleY="146770" custLinFactNeighborX="15802" custLinFactNeighborY="-26051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73200" custScaleY="147287" custLinFactNeighborX="-10063" custLinFactNeighborY="-26627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7069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991F9221-8BF8-4AB8-B5CE-AE290C751169}" type="presOf" srcId="{E4AB996E-BD22-43DC-B84B-A1C1234D54A0}" destId="{D7F9769D-E1F7-457A-9EEB-1C88D3A41933}" srcOrd="1" destOrd="1" presId="urn:microsoft.com/office/officeart/2005/8/layout/cycle4"/>
    <dgm:cxn modelId="{2AEC4024-990F-483F-98C7-942222E6149F}" srcId="{8B344E89-95C5-4C6F-A444-2EDEBB0AFC2F}" destId="{E57ADE6F-44D5-40BB-A113-BD5CC65E0015}" srcOrd="0" destOrd="0" parTransId="{6D3D4857-F5A1-446D-BB24-0B09325D162C}" sibTransId="{08E71990-BB91-4772-B1B6-10C989846340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B179FC3F-E332-46F9-8D05-B6D1841E6187}" type="presOf" srcId="{F235E307-C579-48F3-82B8-AA29F0251D00}" destId="{F7C7EAC3-5DEB-4BF7-941D-EE98074AE8AE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6212A460-6A2E-40FF-A412-6915E3830190}" type="presOf" srcId="{E4AB996E-BD22-43DC-B84B-A1C1234D54A0}" destId="{2ECFF366-3DCD-4445-A0BF-E681AA2637BF}" srcOrd="0" destOrd="1" presId="urn:microsoft.com/office/officeart/2005/8/layout/cycle4"/>
    <dgm:cxn modelId="{22BE5E65-DF0C-4D4F-B684-F9BCB912C7F0}" type="presOf" srcId="{9C066C0D-23F0-4804-8F70-FA3D81CF7DB6}" destId="{AEF4198B-4774-4D33-A731-8CBCA8DF6F69}" srcOrd="1" destOrd="0" presId="urn:microsoft.com/office/officeart/2005/8/layout/cycle4"/>
    <dgm:cxn modelId="{B44DE745-B9F3-45E6-84A4-BA10BAC3B662}" type="presOf" srcId="{E57ADE6F-44D5-40BB-A113-BD5CC65E0015}" destId="{D7F9769D-E1F7-457A-9EEB-1C88D3A41933}" srcOrd="1" destOrd="0" presId="urn:microsoft.com/office/officeart/2005/8/layout/cycle4"/>
    <dgm:cxn modelId="{1E09FE47-669F-4050-B608-95D15697D855}" type="presOf" srcId="{91D09109-2420-4AA8-A9B2-39466C773A4C}" destId="{22B45599-3804-42C1-9B11-456BA815E5EF}" srcOrd="0" destOrd="0" presId="urn:microsoft.com/office/officeart/2005/8/layout/cycle4"/>
    <dgm:cxn modelId="{2E08126C-AAC6-46D3-A768-99DDBF031F89}" type="presOf" srcId="{F235E307-C579-48F3-82B8-AA29F0251D00}" destId="{AC8EC65D-00CB-40C2-ACA3-CD7A91B729C8}" srcOrd="0" destOrd="0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D304A66E-79E0-49B9-98A8-B65F904EC772}" type="presOf" srcId="{9C066C0D-23F0-4804-8F70-FA3D81CF7DB6}" destId="{1DE89986-AAC5-42FC-BDD2-2E8DE6867064}" srcOrd="0" destOrd="0" presId="urn:microsoft.com/office/officeart/2005/8/layout/cycle4"/>
    <dgm:cxn modelId="{96184078-A54F-45F3-9D64-C31C81B6C5C1}" type="presOf" srcId="{E06B2966-FD62-46A4-8F30-CBAD7BB51EBA}" destId="{1DE89986-AAC5-42FC-BDD2-2E8DE6867064}" srcOrd="0" destOrd="1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E908E98D-20A8-4943-936D-3192569D983D}" type="presOf" srcId="{E06B2966-FD62-46A4-8F30-CBAD7BB51EBA}" destId="{AEF4198B-4774-4D33-A731-8CBCA8DF6F69}" srcOrd="1" destOrd="1" presId="urn:microsoft.com/office/officeart/2005/8/layout/cycle4"/>
    <dgm:cxn modelId="{1EAB88B8-0F5A-45F5-9855-75D8A3FE5D9B}" srcId="{08B8C4EC-B7CD-4979-A956-94E548CCE2AA}" destId="{9C066C0D-23F0-4804-8F70-FA3D81CF7DB6}" srcOrd="0" destOrd="0" parTransId="{83A42058-3038-45C2-B495-62DDBD10E313}" sibTransId="{7ED3FCB5-B0B7-4E23-9305-DEEEF4A7D0DD}"/>
    <dgm:cxn modelId="{042779C0-AD38-4227-91B4-BC07568982C8}" srcId="{8B344E89-95C5-4C6F-A444-2EDEBB0AFC2F}" destId="{E4AB996E-BD22-43DC-B84B-A1C1234D54A0}" srcOrd="1" destOrd="0" parTransId="{8C2C1925-D54C-4EF4-961B-99639AE9D290}" sibTransId="{48C4CBDD-E3AE-4379-889C-31B5229BA118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9B1C3E1-4BA6-4428-9678-42B42B8AE71E}" type="presOf" srcId="{E57ADE6F-44D5-40BB-A113-BD5CC65E0015}" destId="{2ECFF366-3DCD-4445-A0BF-E681AA2637BF}" srcOrd="0" destOrd="0" presId="urn:microsoft.com/office/officeart/2005/8/layout/cycle4"/>
    <dgm:cxn modelId="{A233AAE8-1F91-45D4-B012-68EBB0ED7D0D}" srcId="{08B8C4EC-B7CD-4979-A956-94E548CCE2AA}" destId="{E06B2966-FD62-46A4-8F30-CBAD7BB51EBA}" srcOrd="1" destOrd="0" parTransId="{5466C78C-08BB-4FC7-8DAE-3A0F28C80C3B}" sibTransId="{E16A0DC3-4615-45D6-95F8-7868BC85E559}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E5A76CFA-6D02-4FF3-8B93-E6F9958097BE}" type="presOf" srcId="{8B344E89-95C5-4C6F-A444-2EDEBB0AFC2F}" destId="{523085B0-2246-4431-9A61-481168FC009D}" srcOrd="0" destOrd="0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9AB897E3-7306-4CF1-B834-EE1B8A2472F1}" type="presParOf" srcId="{3AFD0147-45F0-47A4-BE75-41E8A97510BF}" destId="{3C8FDA54-2899-4CCD-A3F5-ADA6856DDF9F}" srcOrd="2" destOrd="0" presId="urn:microsoft.com/office/officeart/2005/8/layout/cycle4"/>
    <dgm:cxn modelId="{18038388-8600-4870-84AC-822B1AD27B55}" type="presParOf" srcId="{3C8FDA54-2899-4CCD-A3F5-ADA6856DDF9F}" destId="{2ECFF366-3DCD-4445-A0BF-E681AA2637BF}" srcOrd="0" destOrd="0" presId="urn:microsoft.com/office/officeart/2005/8/layout/cycle4"/>
    <dgm:cxn modelId="{4DA2747C-DD12-4851-B9BB-40BF5DA817D2}" type="presParOf" srcId="{3C8FDA54-2899-4CCD-A3F5-ADA6856DDF9F}" destId="{D7F9769D-E1F7-457A-9EEB-1C88D3A41933}" srcOrd="1" destOrd="0" presId="urn:microsoft.com/office/officeart/2005/8/layout/cycle4"/>
    <dgm:cxn modelId="{97A8852D-C629-4BBF-A259-8BE7AC4B37CE}" type="presParOf" srcId="{3AFD0147-45F0-47A4-BE75-41E8A97510BF}" destId="{16841924-A496-408D-8AB4-16DBA8975583}" srcOrd="3" destOrd="0" presId="urn:microsoft.com/office/officeart/2005/8/layout/cycle4"/>
    <dgm:cxn modelId="{1AEA96E4-C631-4FF7-A0A0-46EE7C096E75}" type="presParOf" srcId="{16841924-A496-408D-8AB4-16DBA8975583}" destId="{AC8EC65D-00CB-40C2-ACA3-CD7A91B729C8}" srcOrd="0" destOrd="0" presId="urn:microsoft.com/office/officeart/2005/8/layout/cycle4"/>
    <dgm:cxn modelId="{60AA5A39-3B76-4579-AA78-AA67D7E7516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62286" y="2932391"/>
          <a:ext cx="5047488" cy="2642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000" bIns="5760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/>
            <a:t>Eğitimi alan personelden geribildirim alınması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/>
            <a:t>Eğitimcilerden geribildirim alınması</a:t>
          </a:r>
        </a:p>
      </dsp:txBody>
      <dsp:txXfrm>
        <a:off x="7434587" y="3651166"/>
        <a:ext cx="3417131" cy="1866048"/>
      </dsp:txXfrm>
    </dsp:sp>
    <dsp:sp modelId="{AC8EC65D-00CB-40C2-ACA3-CD7A91B729C8}">
      <dsp:nvSpPr>
        <dsp:cNvPr id="0" name=""/>
        <dsp:cNvSpPr/>
      </dsp:nvSpPr>
      <dsp:spPr>
        <a:xfrm>
          <a:off x="724206" y="2917364"/>
          <a:ext cx="4814650" cy="2652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0" bIns="6120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2000" kern="1200" dirty="0"/>
            <a:t>Geribildirimleri </a:t>
          </a:r>
          <a:r>
            <a:rPr lang="tr-TR" sz="2000" kern="1200" dirty="0"/>
            <a:t>d</a:t>
          </a:r>
          <a:r>
            <a:rPr lang="nb-NO" sz="2000" kern="1200" dirty="0"/>
            <a:t>ikkate </a:t>
          </a:r>
          <a:r>
            <a:rPr lang="tr-TR" sz="2000" kern="1200" dirty="0"/>
            <a:t>a</a:t>
          </a:r>
          <a:r>
            <a:rPr lang="nb-NO" sz="2000" kern="1200" dirty="0"/>
            <a:t>larak </a:t>
          </a:r>
          <a:r>
            <a:rPr lang="tr-TR" sz="2000" kern="1200" dirty="0"/>
            <a:t>a</a:t>
          </a:r>
          <a:r>
            <a:rPr lang="nb-NO" sz="2000" kern="1200" dirty="0"/>
            <a:t>ksaklıkları</a:t>
          </a:r>
          <a:r>
            <a:rPr lang="tr-TR" sz="2000" kern="1200" dirty="0"/>
            <a:t>n giderilmesi</a:t>
          </a:r>
        </a:p>
      </dsp:txBody>
      <dsp:txXfrm>
        <a:off x="782466" y="3638672"/>
        <a:ext cx="3253735" cy="1872621"/>
      </dsp:txXfrm>
    </dsp:sp>
    <dsp:sp modelId="{7B1EEC8E-DFDB-4767-9992-F50EDD4951F7}">
      <dsp:nvSpPr>
        <dsp:cNvPr id="0" name=""/>
        <dsp:cNvSpPr/>
      </dsp:nvSpPr>
      <dsp:spPr>
        <a:xfrm>
          <a:off x="5878409" y="202287"/>
          <a:ext cx="4926732" cy="2620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4000" rIns="36000" bIns="1080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/>
            <a:t>Tedariği sağlanan eğitimlerin ihtiyacı olan personele verilmesi</a:t>
          </a:r>
        </a:p>
      </dsp:txBody>
      <dsp:txXfrm>
        <a:off x="7413994" y="259853"/>
        <a:ext cx="3333580" cy="1850307"/>
      </dsp:txXfrm>
    </dsp:sp>
    <dsp:sp modelId="{1DE89986-AAC5-42FC-BDD2-2E8DE6867064}">
      <dsp:nvSpPr>
        <dsp:cNvPr id="0" name=""/>
        <dsp:cNvSpPr/>
      </dsp:nvSpPr>
      <dsp:spPr>
        <a:xfrm>
          <a:off x="688054" y="169911"/>
          <a:ext cx="4861267" cy="2621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76000" rIns="0" bIns="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/>
            <a:t>Yıllık hizmet içi eğitim ihtiyaçlarının tespit edilmesi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/>
            <a:t>Hizmet içi eğitim ihtiyaçlarının tedarik edilmesi üzerine ilgili birimlere bildirilmesi</a:t>
          </a:r>
        </a:p>
      </dsp:txBody>
      <dsp:txXfrm>
        <a:off x="745630" y="227487"/>
        <a:ext cx="3287735" cy="1850638"/>
      </dsp:txXfrm>
    </dsp:sp>
    <dsp:sp modelId="{FBCB22E4-289A-431F-A27B-D9E4DB145BE9}">
      <dsp:nvSpPr>
        <dsp:cNvPr id="0" name=""/>
        <dsp:cNvSpPr/>
      </dsp:nvSpPr>
      <dsp:spPr>
        <a:xfrm>
          <a:off x="3998228" y="1116572"/>
          <a:ext cx="1664221" cy="1664221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485667" y="1604011"/>
        <a:ext cx="1176782" cy="1176782"/>
      </dsp:txXfrm>
    </dsp:sp>
    <dsp:sp modelId="{1C1506CC-E666-45CA-8973-97AC8BD421EF}">
      <dsp:nvSpPr>
        <dsp:cNvPr id="0" name=""/>
        <dsp:cNvSpPr/>
      </dsp:nvSpPr>
      <dsp:spPr>
        <a:xfrm rot="5400000">
          <a:off x="5779867" y="1107776"/>
          <a:ext cx="1664221" cy="1664221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779867" y="1595215"/>
        <a:ext cx="1176782" cy="1176782"/>
      </dsp:txXfrm>
    </dsp:sp>
    <dsp:sp modelId="{523085B0-2246-4431-9A61-481168FC009D}">
      <dsp:nvSpPr>
        <dsp:cNvPr id="0" name=""/>
        <dsp:cNvSpPr/>
      </dsp:nvSpPr>
      <dsp:spPr>
        <a:xfrm rot="10800000">
          <a:off x="5752114" y="2915900"/>
          <a:ext cx="1664221" cy="1664221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752114" y="2915900"/>
        <a:ext cx="1176782" cy="1176782"/>
      </dsp:txXfrm>
    </dsp:sp>
    <dsp:sp modelId="{22B45599-3804-42C1-9B11-456BA815E5EF}">
      <dsp:nvSpPr>
        <dsp:cNvPr id="0" name=""/>
        <dsp:cNvSpPr/>
      </dsp:nvSpPr>
      <dsp:spPr>
        <a:xfrm rot="16200000">
          <a:off x="4007049" y="2907079"/>
          <a:ext cx="1664221" cy="1664221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>
              <a:solidFill>
                <a:srgbClr val="C00000"/>
              </a:solidFill>
            </a:rPr>
            <a:t>Ö</a:t>
          </a:r>
          <a:r>
            <a:rPr lang="tr-TR" sz="1700" kern="1200"/>
            <a:t>NLEM AL</a:t>
          </a:r>
          <a:endParaRPr lang="tr-TR" sz="1700" kern="1200" dirty="0"/>
        </a:p>
      </dsp:txBody>
      <dsp:txXfrm rot="5400000">
        <a:off x="4494488" y="2907079"/>
        <a:ext cx="1176782" cy="1176782"/>
      </dsp:txXfrm>
    </dsp:sp>
    <dsp:sp modelId="{1D7DBEDD-A245-4488-AB9E-15AF30FC5B6A}">
      <dsp:nvSpPr>
        <dsp:cNvPr id="0" name=""/>
        <dsp:cNvSpPr/>
      </dsp:nvSpPr>
      <dsp:spPr>
        <a:xfrm>
          <a:off x="5304938" y="2311030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304938" y="2592389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438789626"/>
              </p:ext>
            </p:extLst>
          </p:nvPr>
        </p:nvGraphicFramePr>
        <p:xfrm>
          <a:off x="297517" y="719666"/>
          <a:ext cx="11451138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0" y="12245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SAĞLIK HİZMETLERİ MESLEK YÜKSEKOKULU</a:t>
            </a:r>
          </a:p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HİZMET İÇİ EĞİTİM PUKÖ DÖNGÜSÜ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56</Words>
  <Application>Microsoft Office PowerPoint</Application>
  <PresentationFormat>Geniş ekran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HUMEYRA SEVVAL KAVAKLI</cp:lastModifiedBy>
  <cp:revision>17</cp:revision>
  <dcterms:created xsi:type="dcterms:W3CDTF">2025-07-17T11:38:44Z</dcterms:created>
  <dcterms:modified xsi:type="dcterms:W3CDTF">2025-09-21T19:30:29Z</dcterms:modified>
</cp:coreProperties>
</file>