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18" autoAdjust="0"/>
    <p:restoredTop sz="94660"/>
  </p:normalViewPr>
  <p:slideViewPr>
    <p:cSldViewPr snapToGrid="0">
      <p:cViewPr varScale="1">
        <p:scale>
          <a:sx n="83" d="100"/>
          <a:sy n="83" d="100"/>
        </p:scale>
        <p:origin x="57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362375-88E4-4034-B18F-724FDC67BBBC}" type="doc">
      <dgm:prSet loTypeId="urn:microsoft.com/office/officeart/2005/8/layout/cycle4" loCatId="cycle" qsTypeId="urn:microsoft.com/office/officeart/2005/8/quickstyle/simple3" qsCatId="simple" csTypeId="urn:microsoft.com/office/officeart/2005/8/colors/colorful1" csCatId="colorful" phldr="1"/>
      <dgm:spPr/>
      <dgm:t>
        <a:bodyPr/>
        <a:lstStyle/>
        <a:p>
          <a:endParaRPr lang="tr-TR"/>
        </a:p>
      </dgm:t>
    </dgm:pt>
    <dgm:pt modelId="{08B8C4EC-B7CD-4979-A956-94E548CCE2AA}">
      <dgm:prSet phldrT="[Metin]" custT="1"/>
      <dgm:spPr>
        <a:solidFill>
          <a:schemeClr val="accent2">
            <a:lumMod val="60000"/>
            <a:lumOff val="40000"/>
            <a:alpha val="31000"/>
          </a:schemeClr>
        </a:solidFill>
      </dgm:spPr>
      <dgm:t>
        <a:bodyPr/>
        <a:lstStyle/>
        <a:p>
          <a:r>
            <a:rPr lang="tr-TR" sz="1700" b="1" dirty="0">
              <a:solidFill>
                <a:srgbClr val="C00000"/>
              </a:solidFill>
            </a:rPr>
            <a:t>P</a:t>
          </a:r>
          <a:r>
            <a:rPr lang="tr-TR" sz="1700" dirty="0"/>
            <a:t>LANLA</a:t>
          </a:r>
        </a:p>
      </dgm:t>
    </dgm:pt>
    <dgm:pt modelId="{FED456CA-AA55-40B3-9A2C-ED533748E411}" type="parTrans" cxnId="{50695C13-D434-4170-BD8D-4B2E893CC814}">
      <dgm:prSet/>
      <dgm:spPr/>
      <dgm:t>
        <a:bodyPr/>
        <a:lstStyle/>
        <a:p>
          <a:endParaRPr lang="tr-TR"/>
        </a:p>
      </dgm:t>
    </dgm:pt>
    <dgm:pt modelId="{C1EB00A8-D2A0-4DA9-ACA6-7D1B30BC65D4}" type="sibTrans" cxnId="{50695C13-D434-4170-BD8D-4B2E893CC814}">
      <dgm:prSet/>
      <dgm:spPr/>
      <dgm:t>
        <a:bodyPr/>
        <a:lstStyle/>
        <a:p>
          <a:endParaRPr lang="tr-TR"/>
        </a:p>
      </dgm:t>
    </dgm:pt>
    <dgm:pt modelId="{44BD4AC0-1024-45D3-AE6E-70AE9AB68832}">
      <dgm:prSet phldrT="[Metin]" custT="1"/>
      <dgm:spPr>
        <a:solidFill>
          <a:schemeClr val="accent1">
            <a:alpha val="31000"/>
          </a:schemeClr>
        </a:solidFill>
        <a:effectLst>
          <a:glow>
            <a:schemeClr val="accent1"/>
          </a:glow>
        </a:effectLst>
      </dgm:spPr>
      <dgm:t>
        <a:bodyPr/>
        <a:lstStyle/>
        <a:p>
          <a:r>
            <a:rPr lang="tr-TR" sz="1700" b="1" dirty="0">
              <a:solidFill>
                <a:srgbClr val="C00000"/>
              </a:solidFill>
            </a:rPr>
            <a:t>U</a:t>
          </a:r>
          <a:r>
            <a:rPr lang="tr-TR" sz="1700" dirty="0"/>
            <a:t>YGULA</a:t>
          </a:r>
        </a:p>
      </dgm:t>
    </dgm:pt>
    <dgm:pt modelId="{19AFEE8A-4203-4D28-B8B0-D849B59E14D9}" type="parTrans" cxnId="{3DE87E05-4A7A-4C68-9B3B-10A5975208FF}">
      <dgm:prSet/>
      <dgm:spPr/>
      <dgm:t>
        <a:bodyPr/>
        <a:lstStyle/>
        <a:p>
          <a:endParaRPr lang="tr-TR"/>
        </a:p>
      </dgm:t>
    </dgm:pt>
    <dgm:pt modelId="{EEF806DE-0C46-46A7-931D-84DD2A4C8D28}" type="sibTrans" cxnId="{3DE87E05-4A7A-4C68-9B3B-10A5975208FF}">
      <dgm:prSet/>
      <dgm:spPr/>
      <dgm:t>
        <a:bodyPr/>
        <a:lstStyle/>
        <a:p>
          <a:endParaRPr lang="tr-TR"/>
        </a:p>
      </dgm:t>
    </dgm:pt>
    <dgm:pt modelId="{D9F6A262-8D82-4BEC-8740-F86F8D4946D7}">
      <dgm:prSet phldrT="[Metin]" custT="1"/>
      <dgm:spPr/>
      <dgm:t>
        <a:bodyPr lIns="0" tIns="36000" rIns="36000" bIns="108000" anchor="t" anchorCtr="0"/>
        <a:lstStyle/>
        <a:p>
          <a:pPr algn="just"/>
          <a:r>
            <a:rPr lang="tr-TR" sz="1300" dirty="0"/>
            <a:t>Mezun öğrencilerimize ücretsiz olarak hazırlanan çevrimiçi eğitimler sunarak dijital sertifika alabilecekleri çevrimiçi eğitim platformları duyurulur. </a:t>
          </a:r>
        </a:p>
      </dgm:t>
    </dgm:pt>
    <dgm:pt modelId="{E8178EFC-ECBC-4437-AD6B-8F2BC8CF2B6A}" type="parTrans" cxnId="{D80C4D6D-D3EC-4223-98EC-12030DF80EE7}">
      <dgm:prSet/>
      <dgm:spPr/>
      <dgm:t>
        <a:bodyPr/>
        <a:lstStyle/>
        <a:p>
          <a:endParaRPr lang="tr-TR"/>
        </a:p>
      </dgm:t>
    </dgm:pt>
    <dgm:pt modelId="{1B7B881E-66D7-4716-9B58-AD86626B5456}" type="sibTrans" cxnId="{D80C4D6D-D3EC-4223-98EC-12030DF80EE7}">
      <dgm:prSet/>
      <dgm:spPr/>
      <dgm:t>
        <a:bodyPr/>
        <a:lstStyle/>
        <a:p>
          <a:endParaRPr lang="tr-TR"/>
        </a:p>
      </dgm:t>
    </dgm:pt>
    <dgm:pt modelId="{8B344E89-95C5-4C6F-A444-2EDEBB0AFC2F}">
      <dgm:prSet phldrT="[Metin]" custT="1"/>
      <dgm:spPr>
        <a:solidFill>
          <a:schemeClr val="accent4">
            <a:lumMod val="60000"/>
            <a:lumOff val="40000"/>
            <a:alpha val="31000"/>
          </a:schemeClr>
        </a:solidFill>
      </dgm:spPr>
      <dgm:t>
        <a:bodyPr/>
        <a:lstStyle/>
        <a:p>
          <a:r>
            <a:rPr lang="tr-TR" sz="1700" b="1" dirty="0">
              <a:solidFill>
                <a:srgbClr val="C00000"/>
              </a:solidFill>
            </a:rPr>
            <a:t>K</a:t>
          </a:r>
          <a:r>
            <a:rPr lang="tr-TR" sz="1700" dirty="0"/>
            <a:t>ONTROL ET</a:t>
          </a:r>
        </a:p>
      </dgm:t>
    </dgm:pt>
    <dgm:pt modelId="{B3359E6C-CA4B-433C-8415-F2A67D221471}" type="parTrans" cxnId="{E13E61C9-5437-4AE9-A6A6-5FBE9AA74BE8}">
      <dgm:prSet/>
      <dgm:spPr/>
      <dgm:t>
        <a:bodyPr/>
        <a:lstStyle/>
        <a:p>
          <a:endParaRPr lang="tr-TR"/>
        </a:p>
      </dgm:t>
    </dgm:pt>
    <dgm:pt modelId="{58FBBA64-1651-4A8F-9E9D-FD2923F03179}" type="sibTrans" cxnId="{E13E61C9-5437-4AE9-A6A6-5FBE9AA74BE8}">
      <dgm:prSet/>
      <dgm:spPr/>
      <dgm:t>
        <a:bodyPr/>
        <a:lstStyle/>
        <a:p>
          <a:endParaRPr lang="tr-TR"/>
        </a:p>
      </dgm:t>
    </dgm:pt>
    <dgm:pt modelId="{7EFC073A-2A8E-454D-A3CB-2B215CB1C0E1}">
      <dgm:prSet phldrT="[Metin]" custT="1"/>
      <dgm:spPr/>
      <dgm:t>
        <a:bodyPr lIns="0" tIns="0" rIns="72000" bIns="576000" anchor="ctr"/>
        <a:lstStyle/>
        <a:p>
          <a:pPr algn="just"/>
          <a:r>
            <a:rPr lang="tr-TR" sz="1200" dirty="0"/>
            <a:t>Mezun öğrencilerimizin duyurulan faaliyetlere katılım oranı kontrol edilir. Bu katılım mezun izleme komisyonunda değerlendirilir ve gerekli görürlerse bu katılımın programlara göre istatistiki bilgileri hazırlanır. </a:t>
          </a:r>
        </a:p>
      </dgm:t>
    </dgm:pt>
    <dgm:pt modelId="{B28FC369-4D5C-49BA-BFB5-0913614F7272}" type="parTrans" cxnId="{A116ED7B-2F55-4768-989A-7D8FE0A661EF}">
      <dgm:prSet/>
      <dgm:spPr/>
      <dgm:t>
        <a:bodyPr/>
        <a:lstStyle/>
        <a:p>
          <a:endParaRPr lang="tr-TR"/>
        </a:p>
      </dgm:t>
    </dgm:pt>
    <dgm:pt modelId="{82608B16-611A-4761-8C0B-3429BD742D60}" type="sibTrans" cxnId="{A116ED7B-2F55-4768-989A-7D8FE0A661EF}">
      <dgm:prSet/>
      <dgm:spPr/>
      <dgm:t>
        <a:bodyPr/>
        <a:lstStyle/>
        <a:p>
          <a:endParaRPr lang="tr-TR"/>
        </a:p>
      </dgm:t>
    </dgm:pt>
    <dgm:pt modelId="{91D09109-2420-4AA8-A9B2-39466C773A4C}">
      <dgm:prSet phldrT="[Metin]" custT="1"/>
      <dgm:spPr>
        <a:solidFill>
          <a:schemeClr val="accent6">
            <a:lumMod val="60000"/>
            <a:lumOff val="40000"/>
            <a:alpha val="31000"/>
          </a:schemeClr>
        </a:solidFill>
      </dgm:spPr>
      <dgm:t>
        <a:bodyPr/>
        <a:lstStyle/>
        <a:p>
          <a:r>
            <a:rPr lang="tr-TR" sz="1700" b="1">
              <a:solidFill>
                <a:srgbClr val="C00000"/>
              </a:solidFill>
            </a:rPr>
            <a:t>Ö</a:t>
          </a:r>
          <a:r>
            <a:rPr lang="tr-TR" sz="1700"/>
            <a:t>NLEM AL</a:t>
          </a:r>
          <a:endParaRPr lang="tr-TR" sz="1700" dirty="0"/>
        </a:p>
      </dgm:t>
    </dgm:pt>
    <dgm:pt modelId="{D9AF1D02-B77C-4D79-82CC-C1C0926BF545}" type="parTrans" cxnId="{2CCECF0E-DBA9-43F6-8917-6C30C5AE8986}">
      <dgm:prSet/>
      <dgm:spPr/>
      <dgm:t>
        <a:bodyPr/>
        <a:lstStyle/>
        <a:p>
          <a:endParaRPr lang="tr-TR"/>
        </a:p>
      </dgm:t>
    </dgm:pt>
    <dgm:pt modelId="{98A36CFC-E2D0-4E1F-A811-ACF718DB1E1F}" type="sibTrans" cxnId="{2CCECF0E-DBA9-43F6-8917-6C30C5AE8986}">
      <dgm:prSet/>
      <dgm:spPr/>
      <dgm:t>
        <a:bodyPr/>
        <a:lstStyle/>
        <a:p>
          <a:endParaRPr lang="tr-TR"/>
        </a:p>
      </dgm:t>
    </dgm:pt>
    <dgm:pt modelId="{9C066C0D-23F0-4804-8F70-FA3D81CF7DB6}">
      <dgm:prSet phldrT="[Metin]" custT="1"/>
      <dgm:spPr/>
      <dgm:t>
        <a:bodyPr lIns="0" tIns="180000" rIns="0" bIns="36000"/>
        <a:lstStyle/>
        <a:p>
          <a:pPr algn="just"/>
          <a:r>
            <a:rPr lang="tr-TR" sz="1300" dirty="0"/>
            <a:t>Mezunlarımız ile üniversitemiz arasındaki bağı koparmamak için ve iletişimi korumaya yönelik oluşturulmuş bir interaktif iletişim aracı olarak mezun bilgi sisteminin aktif bir şekilde kullanımı için mezun izleme komisyonu faaliyetlerinin tüm mezun öğrencilerimize sms ile duyurulması planlanmaktadır.</a:t>
          </a:r>
        </a:p>
      </dgm:t>
    </dgm:pt>
    <dgm:pt modelId="{7ED3FCB5-B0B7-4E23-9305-DEEEF4A7D0DD}" type="sibTrans" cxnId="{1EAB88B8-0F5A-45F5-9855-75D8A3FE5D9B}">
      <dgm:prSet/>
      <dgm:spPr/>
      <dgm:t>
        <a:bodyPr/>
        <a:lstStyle/>
        <a:p>
          <a:endParaRPr lang="en-US"/>
        </a:p>
      </dgm:t>
    </dgm:pt>
    <dgm:pt modelId="{83A42058-3038-45C2-B495-62DDBD10E313}" type="parTrans" cxnId="{1EAB88B8-0F5A-45F5-9855-75D8A3FE5D9B}">
      <dgm:prSet/>
      <dgm:spPr/>
      <dgm:t>
        <a:bodyPr/>
        <a:lstStyle/>
        <a:p>
          <a:endParaRPr lang="en-US"/>
        </a:p>
      </dgm:t>
    </dgm:pt>
    <dgm:pt modelId="{F235E307-C579-48F3-82B8-AA29F0251D00}">
      <dgm:prSet phldrT="[Metin]" custT="1"/>
      <dgm:spPr/>
      <dgm:t>
        <a:bodyPr lIns="36000" tIns="0" rIns="0" bIns="612000" anchor="ctr"/>
        <a:lstStyle/>
        <a:p>
          <a:pPr algn="just"/>
          <a:r>
            <a:rPr lang="tr-TR" sz="1600" dirty="0"/>
            <a:t>Mezunlarımızın ilgili etkinliklere katılım oranı belirlendikten sonra gelecek öneriler doğrultusunda sistem eksiklikleri giderilecek ve mezunların hem birbiri ile etkin iletişim kuracağı hem de üniversite ile etkin iletişim kuracağı bir platform haline gelmesi için güncellemeler yapılacaktır.</a:t>
          </a:r>
        </a:p>
      </dgm:t>
    </dgm:pt>
    <dgm:pt modelId="{770397E5-63C9-4260-B3C8-8A89079C4A49}" type="sibTrans" cxnId="{DC247E5F-34A8-428A-BC7B-81B9A8792D07}">
      <dgm:prSet/>
      <dgm:spPr/>
      <dgm:t>
        <a:bodyPr/>
        <a:lstStyle/>
        <a:p>
          <a:endParaRPr lang="tr-TR"/>
        </a:p>
      </dgm:t>
    </dgm:pt>
    <dgm:pt modelId="{DB6DC66A-2313-46F5-9ECA-69A152E7969F}" type="parTrans" cxnId="{DC247E5F-34A8-428A-BC7B-81B9A8792D07}">
      <dgm:prSet/>
      <dgm:spPr/>
      <dgm:t>
        <a:bodyPr/>
        <a:lstStyle/>
        <a:p>
          <a:endParaRPr lang="tr-TR"/>
        </a:p>
      </dgm:t>
    </dgm:pt>
    <dgm:pt modelId="{C0E6CA02-F35D-4E65-B9A9-12B9D4C6D1C1}">
      <dgm:prSet phldrT="[Metin]" custT="1"/>
      <dgm:spPr/>
      <dgm:t>
        <a:bodyPr lIns="0" tIns="180000" rIns="0" bIns="36000"/>
        <a:lstStyle/>
        <a:p>
          <a:pPr algn="just"/>
          <a:r>
            <a:rPr lang="tr-TR" sz="1300" dirty="0"/>
            <a:t>Her yıl her programdan bir tane mezun temsilcisi seçilerek mezun olan tüm öğrencilerimizle daha etkili bir bağ kurarak daha etkili iletişime geçilmesi planlanmaktadır.</a:t>
          </a:r>
        </a:p>
      </dgm:t>
    </dgm:pt>
    <dgm:pt modelId="{2A5F5CC8-E319-4C90-ABFC-3A2A5C11E367}" type="parTrans" cxnId="{AF56D998-8397-4E2F-AE0B-E292FB027757}">
      <dgm:prSet/>
      <dgm:spPr/>
      <dgm:t>
        <a:bodyPr/>
        <a:lstStyle/>
        <a:p>
          <a:endParaRPr lang="tr-TR"/>
        </a:p>
      </dgm:t>
    </dgm:pt>
    <dgm:pt modelId="{E22308DE-A01E-4E05-B88C-AE737B5631A3}" type="sibTrans" cxnId="{AF56D998-8397-4E2F-AE0B-E292FB027757}">
      <dgm:prSet/>
      <dgm:spPr/>
      <dgm:t>
        <a:bodyPr/>
        <a:lstStyle/>
        <a:p>
          <a:endParaRPr lang="tr-TR"/>
        </a:p>
      </dgm:t>
    </dgm:pt>
    <dgm:pt modelId="{00280E75-926E-4C9D-A47B-B5E9F783AB96}">
      <dgm:prSet phldrT="[Metin]" custT="1"/>
      <dgm:spPr/>
      <dgm:t>
        <a:bodyPr lIns="0" tIns="36000" rIns="36000" bIns="108000" anchor="t" anchorCtr="0"/>
        <a:lstStyle/>
        <a:p>
          <a:pPr algn="just"/>
          <a:r>
            <a:rPr lang="tr-TR" sz="1300" dirty="0"/>
            <a:t>Web sitemizde bulunan Mezun izleme birimi ile mezunların işe yerleşmesi, üst eğitime devam, maaş düzeyi, işveren / mezun memnuniyeti gibi istihdam bilgilerinin sistematik ve kapsamlı olarak toplandığı bir platform olarak kullanılır.</a:t>
          </a:r>
        </a:p>
      </dgm:t>
    </dgm:pt>
    <dgm:pt modelId="{6B6EF0A7-0BB9-460B-BE94-D432528E6F77}" type="parTrans" cxnId="{94B2149A-D704-48F9-A2BC-012634BE0B87}">
      <dgm:prSet/>
      <dgm:spPr/>
      <dgm:t>
        <a:bodyPr/>
        <a:lstStyle/>
        <a:p>
          <a:endParaRPr lang="tr-TR"/>
        </a:p>
      </dgm:t>
    </dgm:pt>
    <dgm:pt modelId="{71CE1855-6FDF-4215-9B34-89F282267BC7}" type="sibTrans" cxnId="{94B2149A-D704-48F9-A2BC-012634BE0B87}">
      <dgm:prSet/>
      <dgm:spPr/>
      <dgm:t>
        <a:bodyPr/>
        <a:lstStyle/>
        <a:p>
          <a:endParaRPr lang="tr-TR"/>
        </a:p>
      </dgm:t>
    </dgm:pt>
    <dgm:pt modelId="{C11C57DB-AB27-4A44-A0EE-65C3DA8D4505}">
      <dgm:prSet phldrT="[Metin]" custT="1"/>
      <dgm:spPr/>
      <dgm:t>
        <a:bodyPr lIns="0" tIns="36000" rIns="36000" bIns="108000" anchor="t" anchorCtr="0"/>
        <a:lstStyle/>
        <a:p>
          <a:pPr algn="just"/>
          <a:r>
            <a:rPr lang="tr-TR" sz="1300" dirty="0"/>
            <a:t>Mezun temsilcileri grubu tüm SHMYO kapsamında her programdan bir mezunun katılımıyla oluşturulur. </a:t>
          </a:r>
        </a:p>
      </dgm:t>
    </dgm:pt>
    <dgm:pt modelId="{BD83E9B6-10B6-4039-91E9-3816019CE2C0}" type="parTrans" cxnId="{4E4029DF-CD61-4652-8233-BF5A8A890507}">
      <dgm:prSet/>
      <dgm:spPr/>
      <dgm:t>
        <a:bodyPr/>
        <a:lstStyle/>
        <a:p>
          <a:endParaRPr lang="tr-TR"/>
        </a:p>
      </dgm:t>
    </dgm:pt>
    <dgm:pt modelId="{3B56A2FC-220D-4955-B120-A1899A02C9EB}" type="sibTrans" cxnId="{4E4029DF-CD61-4652-8233-BF5A8A890507}">
      <dgm:prSet/>
      <dgm:spPr/>
      <dgm:t>
        <a:bodyPr/>
        <a:lstStyle/>
        <a:p>
          <a:endParaRPr lang="tr-TR"/>
        </a:p>
      </dgm:t>
    </dgm:pt>
    <dgm:pt modelId="{D13FB46B-F9EB-4333-A33D-83612BD5176E}">
      <dgm:prSet phldrT="[Metin]" custT="1"/>
      <dgm:spPr/>
      <dgm:t>
        <a:bodyPr lIns="0" tIns="0" rIns="72000" bIns="576000" anchor="ctr"/>
        <a:lstStyle/>
        <a:p>
          <a:pPr algn="just"/>
          <a:r>
            <a:rPr lang="tr-TR" sz="1200" dirty="0"/>
            <a:t>Mezun izleme biriminden elde edilen istihdam ve memnuniyet bilgileri programlarının eğitim-öğretim amaçlarına ulaştığını belirlemek için kullanılır. </a:t>
          </a:r>
        </a:p>
      </dgm:t>
    </dgm:pt>
    <dgm:pt modelId="{8F79E281-E05D-4E3C-93D0-9E1F43D0001D}" type="parTrans" cxnId="{DD2D5195-7BD4-4C2C-81D2-32FE03D3253F}">
      <dgm:prSet/>
      <dgm:spPr/>
      <dgm:t>
        <a:bodyPr/>
        <a:lstStyle/>
        <a:p>
          <a:endParaRPr lang="tr-TR"/>
        </a:p>
      </dgm:t>
    </dgm:pt>
    <dgm:pt modelId="{3341344D-FD11-40A7-B828-71A0EAEEC37F}" type="sibTrans" cxnId="{DD2D5195-7BD4-4C2C-81D2-32FE03D3253F}">
      <dgm:prSet/>
      <dgm:spPr/>
      <dgm:t>
        <a:bodyPr/>
        <a:lstStyle/>
        <a:p>
          <a:endParaRPr lang="tr-TR"/>
        </a:p>
      </dgm:t>
    </dgm:pt>
    <dgm:pt modelId="{383E3E0E-890C-4B8A-9F35-120254EF6CFA}">
      <dgm:prSet phldrT="[Metin]" custT="1"/>
      <dgm:spPr/>
      <dgm:t>
        <a:bodyPr lIns="0" tIns="0" rIns="72000" bIns="576000" anchor="ctr"/>
        <a:lstStyle/>
        <a:p>
          <a:pPr algn="just"/>
          <a:r>
            <a:rPr lang="tr-TR" sz="1200" dirty="0"/>
            <a:t>Kurumsal kalite çalışmalarında ihtiyaç duyulan bilginin üretilmesi ve süreç içerisinde öğrencilerin ve toplumun ihtiyaçlarına cevap verdiğinden emin olmak için mezunların izlenmesi ve görüşlerinin alınmasına yönelik mezun izleme sistemi düzenli olarak kontrol edilir.</a:t>
          </a:r>
        </a:p>
      </dgm:t>
    </dgm:pt>
    <dgm:pt modelId="{CB9823F5-948A-4B0F-9C64-54A49B583146}" type="parTrans" cxnId="{AC072449-1ABC-40DB-AC14-3F1DA09259F2}">
      <dgm:prSet/>
      <dgm:spPr/>
      <dgm:t>
        <a:bodyPr/>
        <a:lstStyle/>
        <a:p>
          <a:endParaRPr lang="tr-TR"/>
        </a:p>
      </dgm:t>
    </dgm:pt>
    <dgm:pt modelId="{635AF6ED-4BB8-49C8-AA0A-B29126250DAE}" type="sibTrans" cxnId="{AC072449-1ABC-40DB-AC14-3F1DA09259F2}">
      <dgm:prSet/>
      <dgm:spPr/>
      <dgm:t>
        <a:bodyPr/>
        <a:lstStyle/>
        <a:p>
          <a:endParaRPr lang="tr-TR"/>
        </a:p>
      </dgm:t>
    </dgm:pt>
    <dgm:pt modelId="{19FC0A79-1E19-4A29-9674-1799AF748E18}" type="pres">
      <dgm:prSet presAssocID="{C3362375-88E4-4034-B18F-724FDC67BBBC}" presName="cycleMatrixDiagram" presStyleCnt="0">
        <dgm:presLayoutVars>
          <dgm:chMax val="1"/>
          <dgm:dir/>
          <dgm:animLvl val="lvl"/>
          <dgm:resizeHandles val="exact"/>
        </dgm:presLayoutVars>
      </dgm:prSet>
      <dgm:spPr/>
    </dgm:pt>
    <dgm:pt modelId="{3AFD0147-45F0-47A4-BE75-41E8A97510BF}" type="pres">
      <dgm:prSet presAssocID="{C3362375-88E4-4034-B18F-724FDC67BBBC}" presName="children" presStyleCnt="0"/>
      <dgm:spPr/>
    </dgm:pt>
    <dgm:pt modelId="{E644AE2B-9833-4BC2-9D0B-5CAB6BBED747}" type="pres">
      <dgm:prSet presAssocID="{C3362375-88E4-4034-B18F-724FDC67BBBC}" presName="child1group" presStyleCnt="0"/>
      <dgm:spPr/>
    </dgm:pt>
    <dgm:pt modelId="{1DE89986-AAC5-42FC-BDD2-2E8DE6867064}" type="pres">
      <dgm:prSet presAssocID="{C3362375-88E4-4034-B18F-724FDC67BBBC}" presName="child1" presStyleLbl="bgAcc1" presStyleIdx="0" presStyleCnt="4" custScaleX="174877" custScaleY="145558" custLinFactNeighborX="-10525" custLinFactNeighborY="32431"/>
      <dgm:spPr/>
    </dgm:pt>
    <dgm:pt modelId="{AEF4198B-4774-4D33-A731-8CBCA8DF6F69}" type="pres">
      <dgm:prSet presAssocID="{C3362375-88E4-4034-B18F-724FDC67BBBC}" presName="child1Text" presStyleLbl="bgAcc1" presStyleIdx="0" presStyleCnt="4">
        <dgm:presLayoutVars>
          <dgm:bulletEnabled val="1"/>
        </dgm:presLayoutVars>
      </dgm:prSet>
      <dgm:spPr/>
    </dgm:pt>
    <dgm:pt modelId="{631AABF6-F041-4FC1-ACEF-2D6A375FCBC7}" type="pres">
      <dgm:prSet presAssocID="{C3362375-88E4-4034-B18F-724FDC67BBBC}" presName="child2group" presStyleCnt="0"/>
      <dgm:spPr/>
    </dgm:pt>
    <dgm:pt modelId="{7B1EEC8E-DFDB-4767-9992-F50EDD4951F7}" type="pres">
      <dgm:prSet presAssocID="{C3362375-88E4-4034-B18F-724FDC67BBBC}" presName="child2" presStyleLbl="bgAcc1" presStyleIdx="1" presStyleCnt="4" custScaleX="177232" custScaleY="145532" custLinFactNeighborX="14210" custLinFactNeighborY="34216"/>
      <dgm:spPr/>
    </dgm:pt>
    <dgm:pt modelId="{3697C8B3-BF7E-46ED-A4D3-4E32A9540A4C}" type="pres">
      <dgm:prSet presAssocID="{C3362375-88E4-4034-B18F-724FDC67BBBC}" presName="child2Text" presStyleLbl="bgAcc1" presStyleIdx="1" presStyleCnt="4">
        <dgm:presLayoutVars>
          <dgm:bulletEnabled val="1"/>
        </dgm:presLayoutVars>
      </dgm:prSet>
      <dgm:spPr/>
    </dgm:pt>
    <dgm:pt modelId="{3C8FDA54-2899-4CCD-A3F5-ADA6856DDF9F}" type="pres">
      <dgm:prSet presAssocID="{C3362375-88E4-4034-B18F-724FDC67BBBC}" presName="child3group" presStyleCnt="0"/>
      <dgm:spPr/>
    </dgm:pt>
    <dgm:pt modelId="{2ECFF366-3DCD-4445-A0BF-E681AA2637BF}" type="pres">
      <dgm:prSet presAssocID="{C3362375-88E4-4034-B18F-724FDC67BBBC}" presName="child3" presStyleLbl="bgAcc1" presStyleIdx="2" presStyleCnt="4" custScaleX="181576" custScaleY="146770" custLinFactNeighborX="15802" custLinFactNeighborY="-26051"/>
      <dgm:spPr/>
    </dgm:pt>
    <dgm:pt modelId="{D7F9769D-E1F7-457A-9EEB-1C88D3A41933}" type="pres">
      <dgm:prSet presAssocID="{C3362375-88E4-4034-B18F-724FDC67BBBC}" presName="child3Text" presStyleLbl="bgAcc1" presStyleIdx="2" presStyleCnt="4">
        <dgm:presLayoutVars>
          <dgm:bulletEnabled val="1"/>
        </dgm:presLayoutVars>
      </dgm:prSet>
      <dgm:spPr/>
    </dgm:pt>
    <dgm:pt modelId="{16841924-A496-408D-8AB4-16DBA8975583}" type="pres">
      <dgm:prSet presAssocID="{C3362375-88E4-4034-B18F-724FDC67BBBC}" presName="child4group" presStyleCnt="0"/>
      <dgm:spPr/>
    </dgm:pt>
    <dgm:pt modelId="{AC8EC65D-00CB-40C2-ACA3-CD7A91B729C8}" type="pres">
      <dgm:prSet presAssocID="{C3362375-88E4-4034-B18F-724FDC67BBBC}" presName="child4" presStyleLbl="bgAcc1" presStyleIdx="3" presStyleCnt="4" custScaleX="173200" custScaleY="147287" custLinFactNeighborX="-10063" custLinFactNeighborY="-26627"/>
      <dgm:spPr/>
    </dgm:pt>
    <dgm:pt modelId="{F7C7EAC3-5DEB-4BF7-941D-EE98074AE8AE}" type="pres">
      <dgm:prSet presAssocID="{C3362375-88E4-4034-B18F-724FDC67BBBC}" presName="child4Text" presStyleLbl="bgAcc1" presStyleIdx="3" presStyleCnt="4">
        <dgm:presLayoutVars>
          <dgm:bulletEnabled val="1"/>
        </dgm:presLayoutVars>
      </dgm:prSet>
      <dgm:spPr/>
    </dgm:pt>
    <dgm:pt modelId="{8897A7EE-439D-4F1A-B6B3-9CBEE313559E}" type="pres">
      <dgm:prSet presAssocID="{C3362375-88E4-4034-B18F-724FDC67BBBC}" presName="childPlaceholder" presStyleCnt="0"/>
      <dgm:spPr/>
    </dgm:pt>
    <dgm:pt modelId="{F7E65D0B-619F-4B81-889C-950D187EAC2B}" type="pres">
      <dgm:prSet presAssocID="{C3362375-88E4-4034-B18F-724FDC67BBBC}" presName="circle" presStyleCnt="0"/>
      <dgm:spPr/>
    </dgm:pt>
    <dgm:pt modelId="{FBCB22E4-289A-431F-A27B-D9E4DB145BE9}" type="pres">
      <dgm:prSet presAssocID="{C3362375-88E4-4034-B18F-724FDC67BBBC}" presName="quadrant1" presStyleLbl="node1" presStyleIdx="0" presStyleCnt="4" custScaleX="68302" custScaleY="68302" custLinFactNeighborX="15568" custLinFactNeighborY="16653">
        <dgm:presLayoutVars>
          <dgm:chMax val="1"/>
          <dgm:bulletEnabled val="1"/>
        </dgm:presLayoutVars>
      </dgm:prSet>
      <dgm:spPr/>
    </dgm:pt>
    <dgm:pt modelId="{1C1506CC-E666-45CA-8973-97AC8BD421EF}" type="pres">
      <dgm:prSet presAssocID="{C3362375-88E4-4034-B18F-724FDC67BBBC}" presName="quadrant2" presStyleLbl="node1" presStyleIdx="1" presStyleCnt="4" custScaleX="68302" custScaleY="68302" custLinFactNeighborX="-15930" custLinFactNeighborY="16292">
        <dgm:presLayoutVars>
          <dgm:chMax val="1"/>
          <dgm:bulletEnabled val="1"/>
        </dgm:presLayoutVars>
      </dgm:prSet>
      <dgm:spPr/>
    </dgm:pt>
    <dgm:pt modelId="{523085B0-2246-4431-9A61-481168FC009D}" type="pres">
      <dgm:prSet presAssocID="{C3362375-88E4-4034-B18F-724FDC67BBBC}" presName="quadrant3" presStyleLbl="node1" presStyleIdx="2" presStyleCnt="4" custScaleX="68302" custScaleY="68302" custLinFactNeighborX="-17069" custLinFactNeighborY="-14119">
        <dgm:presLayoutVars>
          <dgm:chMax val="1"/>
          <dgm:bulletEnabled val="1"/>
        </dgm:presLayoutVars>
      </dgm:prSet>
      <dgm:spPr/>
    </dgm:pt>
    <dgm:pt modelId="{22B45599-3804-42C1-9B11-456BA815E5EF}" type="pres">
      <dgm:prSet presAssocID="{C3362375-88E4-4034-B18F-724FDC67BBBC}" presName="quadrant4" presStyleLbl="node1" presStyleIdx="3" presStyleCnt="4" custScaleX="68302" custScaleY="68302" custLinFactNeighborX="15930" custLinFactNeighborY="-14481">
        <dgm:presLayoutVars>
          <dgm:chMax val="1"/>
          <dgm:bulletEnabled val="1"/>
        </dgm:presLayoutVars>
      </dgm:prSet>
      <dgm:spPr/>
    </dgm:pt>
    <dgm:pt modelId="{DB188BB2-AB9A-428D-8A63-0C71104188FC}" type="pres">
      <dgm:prSet presAssocID="{C3362375-88E4-4034-B18F-724FDC67BBBC}" presName="quadrantPlaceholder" presStyleCnt="0"/>
      <dgm:spPr/>
    </dgm:pt>
    <dgm:pt modelId="{1D7DBEDD-A245-4488-AB9E-15AF30FC5B6A}" type="pres">
      <dgm:prSet presAssocID="{C3362375-88E4-4034-B18F-724FDC67BBBC}" presName="center1" presStyleLbl="fgShp" presStyleIdx="0" presStyleCnt="2"/>
      <dgm:spPr>
        <a:solidFill>
          <a:schemeClr val="bg2">
            <a:lumMod val="75000"/>
          </a:schemeClr>
        </a:solidFill>
        <a:ln>
          <a:solidFill>
            <a:schemeClr val="tx1">
              <a:lumMod val="65000"/>
              <a:lumOff val="35000"/>
            </a:schemeClr>
          </a:solidFill>
        </a:ln>
      </dgm:spPr>
    </dgm:pt>
    <dgm:pt modelId="{23AF742A-16AD-4F01-873E-2A37A620D01B}" type="pres">
      <dgm:prSet presAssocID="{C3362375-88E4-4034-B18F-724FDC67BBBC}" presName="center2" presStyleLbl="fgShp" presStyleIdx="1" presStyleCnt="2"/>
      <dgm:spPr>
        <a:solidFill>
          <a:schemeClr val="bg2">
            <a:lumMod val="75000"/>
          </a:schemeClr>
        </a:solidFill>
        <a:ln>
          <a:solidFill>
            <a:schemeClr val="tx1">
              <a:lumMod val="65000"/>
              <a:lumOff val="35000"/>
            </a:schemeClr>
          </a:solidFill>
        </a:ln>
      </dgm:spPr>
    </dgm:pt>
  </dgm:ptLst>
  <dgm:cxnLst>
    <dgm:cxn modelId="{3DE87E05-4A7A-4C68-9B3B-10A5975208FF}" srcId="{C3362375-88E4-4034-B18F-724FDC67BBBC}" destId="{44BD4AC0-1024-45D3-AE6E-70AE9AB68832}" srcOrd="1" destOrd="0" parTransId="{19AFEE8A-4203-4D28-B8B0-D849B59E14D9}" sibTransId="{EEF806DE-0C46-46A7-931D-84DD2A4C8D28}"/>
    <dgm:cxn modelId="{2CCECF0E-DBA9-43F6-8917-6C30C5AE8986}" srcId="{C3362375-88E4-4034-B18F-724FDC67BBBC}" destId="{91D09109-2420-4AA8-A9B2-39466C773A4C}" srcOrd="3" destOrd="0" parTransId="{D9AF1D02-B77C-4D79-82CC-C1C0926BF545}" sibTransId="{98A36CFC-E2D0-4E1F-A811-ACF718DB1E1F}"/>
    <dgm:cxn modelId="{50695C13-D434-4170-BD8D-4B2E893CC814}" srcId="{C3362375-88E4-4034-B18F-724FDC67BBBC}" destId="{08B8C4EC-B7CD-4979-A956-94E548CCE2AA}" srcOrd="0" destOrd="0" parTransId="{FED456CA-AA55-40B3-9A2C-ED533748E411}" sibTransId="{C1EB00A8-D2A0-4DA9-ACA6-7D1B30BC65D4}"/>
    <dgm:cxn modelId="{788A9430-5F13-4EC6-8010-82F68BA42D92}" type="presOf" srcId="{00280E75-926E-4C9D-A47B-B5E9F783AB96}" destId="{7B1EEC8E-DFDB-4767-9992-F50EDD4951F7}" srcOrd="0" destOrd="2" presId="urn:microsoft.com/office/officeart/2005/8/layout/cycle4"/>
    <dgm:cxn modelId="{16BA1531-448C-4677-8DB4-27314E357792}" type="presOf" srcId="{C0E6CA02-F35D-4E65-B9A9-12B9D4C6D1C1}" destId="{1DE89986-AAC5-42FC-BDD2-2E8DE6867064}" srcOrd="0" destOrd="1" presId="urn:microsoft.com/office/officeart/2005/8/layout/cycle4"/>
    <dgm:cxn modelId="{2AAC0333-83B3-4792-974B-98F802614638}" type="presOf" srcId="{D9F6A262-8D82-4BEC-8740-F86F8D4946D7}" destId="{3697C8B3-BF7E-46ED-A4D3-4E32A9540A4C}" srcOrd="1" destOrd="0" presId="urn:microsoft.com/office/officeart/2005/8/layout/cycle4"/>
    <dgm:cxn modelId="{B179FC3F-E332-46F9-8D05-B6D1841E6187}" type="presOf" srcId="{F235E307-C579-48F3-82B8-AA29F0251D00}" destId="{F7C7EAC3-5DEB-4BF7-941D-EE98074AE8AE}" srcOrd="1" destOrd="0" presId="urn:microsoft.com/office/officeart/2005/8/layout/cycle4"/>
    <dgm:cxn modelId="{C9AF6740-8C97-4B59-AF32-3A490430F6FB}" type="presOf" srcId="{C3362375-88E4-4034-B18F-724FDC67BBBC}" destId="{19FC0A79-1E19-4A29-9674-1799AF748E18}" srcOrd="0" destOrd="0" presId="urn:microsoft.com/office/officeart/2005/8/layout/cycle4"/>
    <dgm:cxn modelId="{9898F35E-B1D6-41EB-AFBC-83AF7AECB907}" type="presOf" srcId="{C0E6CA02-F35D-4E65-B9A9-12B9D4C6D1C1}" destId="{AEF4198B-4774-4D33-A731-8CBCA8DF6F69}" srcOrd="1" destOrd="1" presId="urn:microsoft.com/office/officeart/2005/8/layout/cycle4"/>
    <dgm:cxn modelId="{DC247E5F-34A8-428A-BC7B-81B9A8792D07}" srcId="{91D09109-2420-4AA8-A9B2-39466C773A4C}" destId="{F235E307-C579-48F3-82B8-AA29F0251D00}" srcOrd="0" destOrd="0" parTransId="{DB6DC66A-2313-46F5-9ECA-69A152E7969F}" sibTransId="{770397E5-63C9-4260-B3C8-8A89079C4A49}"/>
    <dgm:cxn modelId="{22BE5E65-DF0C-4D4F-B684-F9BCB912C7F0}" type="presOf" srcId="{9C066C0D-23F0-4804-8F70-FA3D81CF7DB6}" destId="{AEF4198B-4774-4D33-A731-8CBCA8DF6F69}" srcOrd="1" destOrd="0" presId="urn:microsoft.com/office/officeart/2005/8/layout/cycle4"/>
    <dgm:cxn modelId="{1E09FE47-669F-4050-B608-95D15697D855}" type="presOf" srcId="{91D09109-2420-4AA8-A9B2-39466C773A4C}" destId="{22B45599-3804-42C1-9B11-456BA815E5EF}" srcOrd="0" destOrd="0" presId="urn:microsoft.com/office/officeart/2005/8/layout/cycle4"/>
    <dgm:cxn modelId="{AC072449-1ABC-40DB-AC14-3F1DA09259F2}" srcId="{8B344E89-95C5-4C6F-A444-2EDEBB0AFC2F}" destId="{383E3E0E-890C-4B8A-9F35-120254EF6CFA}" srcOrd="2" destOrd="0" parTransId="{CB9823F5-948A-4B0F-9C64-54A49B583146}" sibTransId="{635AF6ED-4BB8-49C8-AA0A-B29126250DAE}"/>
    <dgm:cxn modelId="{49315869-CD42-4D9D-8778-09923018CE2B}" type="presOf" srcId="{7EFC073A-2A8E-454D-A3CB-2B215CB1C0E1}" destId="{D7F9769D-E1F7-457A-9EEB-1C88D3A41933}" srcOrd="1" destOrd="0" presId="urn:microsoft.com/office/officeart/2005/8/layout/cycle4"/>
    <dgm:cxn modelId="{2E08126C-AAC6-46D3-A768-99DDBF031F89}" type="presOf" srcId="{F235E307-C579-48F3-82B8-AA29F0251D00}" destId="{AC8EC65D-00CB-40C2-ACA3-CD7A91B729C8}" srcOrd="0" destOrd="0" presId="urn:microsoft.com/office/officeart/2005/8/layout/cycle4"/>
    <dgm:cxn modelId="{D80C4D6D-D3EC-4223-98EC-12030DF80EE7}" srcId="{44BD4AC0-1024-45D3-AE6E-70AE9AB68832}" destId="{D9F6A262-8D82-4BEC-8740-F86F8D4946D7}" srcOrd="0" destOrd="0" parTransId="{E8178EFC-ECBC-4437-AD6B-8F2BC8CF2B6A}" sibTransId="{1B7B881E-66D7-4716-9B58-AD86626B5456}"/>
    <dgm:cxn modelId="{D304A66E-79E0-49B9-98A8-B65F904EC772}" type="presOf" srcId="{9C066C0D-23F0-4804-8F70-FA3D81CF7DB6}" destId="{1DE89986-AAC5-42FC-BDD2-2E8DE6867064}" srcOrd="0" destOrd="0" presId="urn:microsoft.com/office/officeart/2005/8/layout/cycle4"/>
    <dgm:cxn modelId="{A116ED7B-2F55-4768-989A-7D8FE0A661EF}" srcId="{8B344E89-95C5-4C6F-A444-2EDEBB0AFC2F}" destId="{7EFC073A-2A8E-454D-A3CB-2B215CB1C0E1}" srcOrd="0" destOrd="0" parTransId="{B28FC369-4D5C-49BA-BFB5-0913614F7272}" sibTransId="{82608B16-611A-4761-8C0B-3429BD742D60}"/>
    <dgm:cxn modelId="{2CC94A85-4BFF-4B07-B00F-039D8BDC8762}" type="presOf" srcId="{7EFC073A-2A8E-454D-A3CB-2B215CB1C0E1}" destId="{2ECFF366-3DCD-4445-A0BF-E681AA2637BF}" srcOrd="0" destOrd="0" presId="urn:microsoft.com/office/officeart/2005/8/layout/cycle4"/>
    <dgm:cxn modelId="{6B1E3C8D-4A89-4D61-BD9B-546B6D09E36F}" type="presOf" srcId="{44BD4AC0-1024-45D3-AE6E-70AE9AB68832}" destId="{1C1506CC-E666-45CA-8973-97AC8BD421EF}" srcOrd="0" destOrd="0" presId="urn:microsoft.com/office/officeart/2005/8/layout/cycle4"/>
    <dgm:cxn modelId="{DFB9EE90-919C-4030-9208-46FED979B4DD}" type="presOf" srcId="{00280E75-926E-4C9D-A47B-B5E9F783AB96}" destId="{3697C8B3-BF7E-46ED-A4D3-4E32A9540A4C}" srcOrd="1" destOrd="2" presId="urn:microsoft.com/office/officeart/2005/8/layout/cycle4"/>
    <dgm:cxn modelId="{DD2D5195-7BD4-4C2C-81D2-32FE03D3253F}" srcId="{8B344E89-95C5-4C6F-A444-2EDEBB0AFC2F}" destId="{D13FB46B-F9EB-4333-A33D-83612BD5176E}" srcOrd="1" destOrd="0" parTransId="{8F79E281-E05D-4E3C-93D0-9E1F43D0001D}" sibTransId="{3341344D-FD11-40A7-B828-71A0EAEEC37F}"/>
    <dgm:cxn modelId="{AF56D998-8397-4E2F-AE0B-E292FB027757}" srcId="{08B8C4EC-B7CD-4979-A956-94E548CCE2AA}" destId="{C0E6CA02-F35D-4E65-B9A9-12B9D4C6D1C1}" srcOrd="1" destOrd="0" parTransId="{2A5F5CC8-E319-4C90-ABFC-3A2A5C11E367}" sibTransId="{E22308DE-A01E-4E05-B88C-AE737B5631A3}"/>
    <dgm:cxn modelId="{94B2149A-D704-48F9-A2BC-012634BE0B87}" srcId="{44BD4AC0-1024-45D3-AE6E-70AE9AB68832}" destId="{00280E75-926E-4C9D-A47B-B5E9F783AB96}" srcOrd="2" destOrd="0" parTransId="{6B6EF0A7-0BB9-460B-BE94-D432528E6F77}" sibTransId="{71CE1855-6FDF-4215-9B34-89F282267BC7}"/>
    <dgm:cxn modelId="{4527E9A7-6C61-461F-A96C-6C5FCF73C51F}" type="presOf" srcId="{C11C57DB-AB27-4A44-A0EE-65C3DA8D4505}" destId="{3697C8B3-BF7E-46ED-A4D3-4E32A9540A4C}" srcOrd="1" destOrd="1" presId="urn:microsoft.com/office/officeart/2005/8/layout/cycle4"/>
    <dgm:cxn modelId="{0D114AB2-7D9D-497F-8B59-1F8A8980439E}" type="presOf" srcId="{D13FB46B-F9EB-4333-A33D-83612BD5176E}" destId="{2ECFF366-3DCD-4445-A0BF-E681AA2637BF}" srcOrd="0" destOrd="1" presId="urn:microsoft.com/office/officeart/2005/8/layout/cycle4"/>
    <dgm:cxn modelId="{1EAB88B8-0F5A-45F5-9855-75D8A3FE5D9B}" srcId="{08B8C4EC-B7CD-4979-A956-94E548CCE2AA}" destId="{9C066C0D-23F0-4804-8F70-FA3D81CF7DB6}" srcOrd="0" destOrd="0" parTransId="{83A42058-3038-45C2-B495-62DDBD10E313}" sibTransId="{7ED3FCB5-B0B7-4E23-9305-DEEEF4A7D0DD}"/>
    <dgm:cxn modelId="{E13E61C9-5437-4AE9-A6A6-5FBE9AA74BE8}" srcId="{C3362375-88E4-4034-B18F-724FDC67BBBC}" destId="{8B344E89-95C5-4C6F-A444-2EDEBB0AFC2F}" srcOrd="2" destOrd="0" parTransId="{B3359E6C-CA4B-433C-8415-F2A67D221471}" sibTransId="{58FBBA64-1651-4A8F-9E9D-FD2923F03179}"/>
    <dgm:cxn modelId="{0F6CC0CD-5C97-47BA-A106-3635A27C691B}" type="presOf" srcId="{C11C57DB-AB27-4A44-A0EE-65C3DA8D4505}" destId="{7B1EEC8E-DFDB-4767-9992-F50EDD4951F7}" srcOrd="0" destOrd="1" presId="urn:microsoft.com/office/officeart/2005/8/layout/cycle4"/>
    <dgm:cxn modelId="{C6CBCBD8-794F-4051-B860-81D1850086AB}" type="presOf" srcId="{383E3E0E-890C-4B8A-9F35-120254EF6CFA}" destId="{2ECFF366-3DCD-4445-A0BF-E681AA2637BF}" srcOrd="0" destOrd="2" presId="urn:microsoft.com/office/officeart/2005/8/layout/cycle4"/>
    <dgm:cxn modelId="{348711DE-1007-4189-A4EF-4FBE7A495BD9}" type="presOf" srcId="{D9F6A262-8D82-4BEC-8740-F86F8D4946D7}" destId="{7B1EEC8E-DFDB-4767-9992-F50EDD4951F7}" srcOrd="0" destOrd="0" presId="urn:microsoft.com/office/officeart/2005/8/layout/cycle4"/>
    <dgm:cxn modelId="{4E4029DF-CD61-4652-8233-BF5A8A890507}" srcId="{44BD4AC0-1024-45D3-AE6E-70AE9AB68832}" destId="{C11C57DB-AB27-4A44-A0EE-65C3DA8D4505}" srcOrd="1" destOrd="0" parTransId="{BD83E9B6-10B6-4039-91E9-3816019CE2C0}" sibTransId="{3B56A2FC-220D-4955-B120-A1899A02C9EB}"/>
    <dgm:cxn modelId="{B77B81E3-E7D5-45A1-8635-E2CDE8CD5062}" type="presOf" srcId="{D13FB46B-F9EB-4333-A33D-83612BD5176E}" destId="{D7F9769D-E1F7-457A-9EEB-1C88D3A41933}" srcOrd="1" destOrd="1" presId="urn:microsoft.com/office/officeart/2005/8/layout/cycle4"/>
    <dgm:cxn modelId="{6A0113EE-37D8-4435-B1AC-CE21D11E9356}" type="presOf" srcId="{08B8C4EC-B7CD-4979-A956-94E548CCE2AA}" destId="{FBCB22E4-289A-431F-A27B-D9E4DB145BE9}" srcOrd="0" destOrd="0" presId="urn:microsoft.com/office/officeart/2005/8/layout/cycle4"/>
    <dgm:cxn modelId="{E5A76CFA-6D02-4FF3-8B93-E6F9958097BE}" type="presOf" srcId="{8B344E89-95C5-4C6F-A444-2EDEBB0AFC2F}" destId="{523085B0-2246-4431-9A61-481168FC009D}" srcOrd="0" destOrd="0" presId="urn:microsoft.com/office/officeart/2005/8/layout/cycle4"/>
    <dgm:cxn modelId="{E8B599FF-F653-47AC-A035-060D68AC24BC}" type="presOf" srcId="{383E3E0E-890C-4B8A-9F35-120254EF6CFA}" destId="{D7F9769D-E1F7-457A-9EEB-1C88D3A41933}" srcOrd="1" destOrd="2" presId="urn:microsoft.com/office/officeart/2005/8/layout/cycle4"/>
    <dgm:cxn modelId="{F7BC4DB7-7E71-4913-B648-BE96ACC3A15E}" type="presParOf" srcId="{19FC0A79-1E19-4A29-9674-1799AF748E18}" destId="{3AFD0147-45F0-47A4-BE75-41E8A97510BF}" srcOrd="0" destOrd="0" presId="urn:microsoft.com/office/officeart/2005/8/layout/cycle4"/>
    <dgm:cxn modelId="{A829ABBB-453A-4004-8DBF-1C89BA7893DC}" type="presParOf" srcId="{3AFD0147-45F0-47A4-BE75-41E8A97510BF}" destId="{E644AE2B-9833-4BC2-9D0B-5CAB6BBED747}" srcOrd="0" destOrd="0" presId="urn:microsoft.com/office/officeart/2005/8/layout/cycle4"/>
    <dgm:cxn modelId="{6D889ED4-46EA-4803-8FEA-B1694F1D0E9B}" type="presParOf" srcId="{E644AE2B-9833-4BC2-9D0B-5CAB6BBED747}" destId="{1DE89986-AAC5-42FC-BDD2-2E8DE6867064}" srcOrd="0" destOrd="0" presId="urn:microsoft.com/office/officeart/2005/8/layout/cycle4"/>
    <dgm:cxn modelId="{F5D8D8EB-472A-4331-B1A5-CAFE7733019C}" type="presParOf" srcId="{E644AE2B-9833-4BC2-9D0B-5CAB6BBED747}" destId="{AEF4198B-4774-4D33-A731-8CBCA8DF6F69}" srcOrd="1" destOrd="0" presId="urn:microsoft.com/office/officeart/2005/8/layout/cycle4"/>
    <dgm:cxn modelId="{5BA6A332-1660-4909-AB17-19F7503601AD}" type="presParOf" srcId="{3AFD0147-45F0-47A4-BE75-41E8A97510BF}" destId="{631AABF6-F041-4FC1-ACEF-2D6A375FCBC7}" srcOrd="1" destOrd="0" presId="urn:microsoft.com/office/officeart/2005/8/layout/cycle4"/>
    <dgm:cxn modelId="{EE6196A1-1DC7-459E-A625-588CF7FAE014}" type="presParOf" srcId="{631AABF6-F041-4FC1-ACEF-2D6A375FCBC7}" destId="{7B1EEC8E-DFDB-4767-9992-F50EDD4951F7}" srcOrd="0" destOrd="0" presId="urn:microsoft.com/office/officeart/2005/8/layout/cycle4"/>
    <dgm:cxn modelId="{9946754C-63C8-474F-A2C5-37B3D0D58AFB}" type="presParOf" srcId="{631AABF6-F041-4FC1-ACEF-2D6A375FCBC7}" destId="{3697C8B3-BF7E-46ED-A4D3-4E32A9540A4C}" srcOrd="1" destOrd="0" presId="urn:microsoft.com/office/officeart/2005/8/layout/cycle4"/>
    <dgm:cxn modelId="{9AB897E3-7306-4CF1-B834-EE1B8A2472F1}" type="presParOf" srcId="{3AFD0147-45F0-47A4-BE75-41E8A97510BF}" destId="{3C8FDA54-2899-4CCD-A3F5-ADA6856DDF9F}" srcOrd="2" destOrd="0" presId="urn:microsoft.com/office/officeart/2005/8/layout/cycle4"/>
    <dgm:cxn modelId="{18038388-8600-4870-84AC-822B1AD27B55}" type="presParOf" srcId="{3C8FDA54-2899-4CCD-A3F5-ADA6856DDF9F}" destId="{2ECFF366-3DCD-4445-A0BF-E681AA2637BF}" srcOrd="0" destOrd="0" presId="urn:microsoft.com/office/officeart/2005/8/layout/cycle4"/>
    <dgm:cxn modelId="{4DA2747C-DD12-4851-B9BB-40BF5DA817D2}" type="presParOf" srcId="{3C8FDA54-2899-4CCD-A3F5-ADA6856DDF9F}" destId="{D7F9769D-E1F7-457A-9EEB-1C88D3A41933}" srcOrd="1" destOrd="0" presId="urn:microsoft.com/office/officeart/2005/8/layout/cycle4"/>
    <dgm:cxn modelId="{97A8852D-C629-4BBF-A259-8BE7AC4B37CE}" type="presParOf" srcId="{3AFD0147-45F0-47A4-BE75-41E8A97510BF}" destId="{16841924-A496-408D-8AB4-16DBA8975583}" srcOrd="3" destOrd="0" presId="urn:microsoft.com/office/officeart/2005/8/layout/cycle4"/>
    <dgm:cxn modelId="{1AEA96E4-C631-4FF7-A0A0-46EE7C096E75}" type="presParOf" srcId="{16841924-A496-408D-8AB4-16DBA8975583}" destId="{AC8EC65D-00CB-40C2-ACA3-CD7A91B729C8}" srcOrd="0" destOrd="0" presId="urn:microsoft.com/office/officeart/2005/8/layout/cycle4"/>
    <dgm:cxn modelId="{60AA5A39-3B76-4579-AA78-AA67D7E75166}" type="presParOf" srcId="{16841924-A496-408D-8AB4-16DBA8975583}" destId="{F7C7EAC3-5DEB-4BF7-941D-EE98074AE8AE}" srcOrd="1" destOrd="0" presId="urn:microsoft.com/office/officeart/2005/8/layout/cycle4"/>
    <dgm:cxn modelId="{292F5DEA-1428-4BED-88D8-EE987A25E247}" type="presParOf" srcId="{3AFD0147-45F0-47A4-BE75-41E8A97510BF}" destId="{8897A7EE-439D-4F1A-B6B3-9CBEE313559E}" srcOrd="4" destOrd="0" presId="urn:microsoft.com/office/officeart/2005/8/layout/cycle4"/>
    <dgm:cxn modelId="{7A826BC7-276E-4338-8C5F-E8F1CD1F9565}" type="presParOf" srcId="{19FC0A79-1E19-4A29-9674-1799AF748E18}" destId="{F7E65D0B-619F-4B81-889C-950D187EAC2B}" srcOrd="1" destOrd="0" presId="urn:microsoft.com/office/officeart/2005/8/layout/cycle4"/>
    <dgm:cxn modelId="{A1FAB05C-AC35-4A19-8FD3-7AFCF484C049}" type="presParOf" srcId="{F7E65D0B-619F-4B81-889C-950D187EAC2B}" destId="{FBCB22E4-289A-431F-A27B-D9E4DB145BE9}" srcOrd="0" destOrd="0" presId="urn:microsoft.com/office/officeart/2005/8/layout/cycle4"/>
    <dgm:cxn modelId="{D9C4A6C1-7335-4FCF-ABC6-29518B8FD1CA}" type="presParOf" srcId="{F7E65D0B-619F-4B81-889C-950D187EAC2B}" destId="{1C1506CC-E666-45CA-8973-97AC8BD421EF}" srcOrd="1" destOrd="0" presId="urn:microsoft.com/office/officeart/2005/8/layout/cycle4"/>
    <dgm:cxn modelId="{2D4302AC-0CFF-4E84-952B-BF2C883DABB0}" type="presParOf" srcId="{F7E65D0B-619F-4B81-889C-950D187EAC2B}" destId="{523085B0-2246-4431-9A61-481168FC009D}" srcOrd="2" destOrd="0" presId="urn:microsoft.com/office/officeart/2005/8/layout/cycle4"/>
    <dgm:cxn modelId="{5A59A4CD-C403-45FD-8673-F8257D68F944}" type="presParOf" srcId="{F7E65D0B-619F-4B81-889C-950D187EAC2B}" destId="{22B45599-3804-42C1-9B11-456BA815E5EF}" srcOrd="3" destOrd="0" presId="urn:microsoft.com/office/officeart/2005/8/layout/cycle4"/>
    <dgm:cxn modelId="{884E1911-3C7D-4A35-8738-54B64C9ECC7E}" type="presParOf" srcId="{F7E65D0B-619F-4B81-889C-950D187EAC2B}" destId="{DB188BB2-AB9A-428D-8A63-0C71104188FC}" srcOrd="4" destOrd="0" presId="urn:microsoft.com/office/officeart/2005/8/layout/cycle4"/>
    <dgm:cxn modelId="{3D6D165C-E8A1-474E-9659-374F0AC19248}" type="presParOf" srcId="{19FC0A79-1E19-4A29-9674-1799AF748E18}" destId="{1D7DBEDD-A245-4488-AB9E-15AF30FC5B6A}" srcOrd="2" destOrd="0" presId="urn:microsoft.com/office/officeart/2005/8/layout/cycle4"/>
    <dgm:cxn modelId="{D5225807-3779-4481-B365-0B88A5135FE0}" type="presParOf" srcId="{19FC0A79-1E19-4A29-9674-1799AF748E18}" destId="{23AF742A-16AD-4F01-873E-2A37A620D01B}"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CFF366-3DCD-4445-A0BF-E681AA2637BF}">
      <dsp:nvSpPr>
        <dsp:cNvPr id="0" name=""/>
        <dsp:cNvSpPr/>
      </dsp:nvSpPr>
      <dsp:spPr>
        <a:xfrm>
          <a:off x="5862286" y="2932391"/>
          <a:ext cx="5047488" cy="264287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0" rIns="72000" bIns="576000" numCol="1" spcCol="1270" anchor="ctr" anchorCtr="0">
          <a:noAutofit/>
        </a:bodyPr>
        <a:lstStyle/>
        <a:p>
          <a:pPr marL="114300" lvl="1" indent="-114300" algn="just" defTabSz="533400">
            <a:lnSpc>
              <a:spcPct val="90000"/>
            </a:lnSpc>
            <a:spcBef>
              <a:spcPct val="0"/>
            </a:spcBef>
            <a:spcAft>
              <a:spcPct val="15000"/>
            </a:spcAft>
            <a:buChar char="•"/>
          </a:pPr>
          <a:r>
            <a:rPr lang="tr-TR" sz="1200" kern="1200" dirty="0"/>
            <a:t>Mezun öğrencilerimizin duyurulan faaliyetlere katılım oranı kontrol edilir. Bu katılım mezun izleme komisyonunda değerlendirilir ve gerekli görürlerse bu katılımın programlara göre istatistiki bilgileri hazırlanır. </a:t>
          </a:r>
        </a:p>
        <a:p>
          <a:pPr marL="114300" lvl="1" indent="-114300" algn="just" defTabSz="533400">
            <a:lnSpc>
              <a:spcPct val="90000"/>
            </a:lnSpc>
            <a:spcBef>
              <a:spcPct val="0"/>
            </a:spcBef>
            <a:spcAft>
              <a:spcPct val="15000"/>
            </a:spcAft>
            <a:buChar char="•"/>
          </a:pPr>
          <a:r>
            <a:rPr lang="tr-TR" sz="1200" kern="1200" dirty="0"/>
            <a:t>Mezun izleme biriminden elde edilen istihdam ve memnuniyet bilgileri programlarının eğitim-öğretim amaçlarına ulaştığını belirlemek için kullanılır. </a:t>
          </a:r>
        </a:p>
        <a:p>
          <a:pPr marL="114300" lvl="1" indent="-114300" algn="just" defTabSz="533400">
            <a:lnSpc>
              <a:spcPct val="90000"/>
            </a:lnSpc>
            <a:spcBef>
              <a:spcPct val="0"/>
            </a:spcBef>
            <a:spcAft>
              <a:spcPct val="15000"/>
            </a:spcAft>
            <a:buChar char="•"/>
          </a:pPr>
          <a:r>
            <a:rPr lang="tr-TR" sz="1200" kern="1200" dirty="0"/>
            <a:t>Kurumsal kalite çalışmalarında ihtiyaç duyulan bilginin üretilmesi ve süreç içerisinde öğrencilerin ve toplumun ihtiyaçlarına cevap verdiğinden emin olmak için mezunların izlenmesi ve görüşlerinin alınmasına yönelik mezun izleme sistemi düzenli olarak kontrol edilir.</a:t>
          </a:r>
        </a:p>
      </dsp:txBody>
      <dsp:txXfrm>
        <a:off x="7434587" y="3651166"/>
        <a:ext cx="3417131" cy="1866048"/>
      </dsp:txXfrm>
    </dsp:sp>
    <dsp:sp modelId="{AC8EC65D-00CB-40C2-ACA3-CD7A91B729C8}">
      <dsp:nvSpPr>
        <dsp:cNvPr id="0" name=""/>
        <dsp:cNvSpPr/>
      </dsp:nvSpPr>
      <dsp:spPr>
        <a:xfrm>
          <a:off x="724206" y="2917364"/>
          <a:ext cx="4814650" cy="2652188"/>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6000" tIns="0" rIns="0" bIns="612000" numCol="1" spcCol="1270" anchor="ctr" anchorCtr="0">
          <a:noAutofit/>
        </a:bodyPr>
        <a:lstStyle/>
        <a:p>
          <a:pPr marL="171450" lvl="1" indent="-171450" algn="just" defTabSz="711200">
            <a:lnSpc>
              <a:spcPct val="90000"/>
            </a:lnSpc>
            <a:spcBef>
              <a:spcPct val="0"/>
            </a:spcBef>
            <a:spcAft>
              <a:spcPct val="15000"/>
            </a:spcAft>
            <a:buChar char="•"/>
          </a:pPr>
          <a:r>
            <a:rPr lang="tr-TR" sz="1600" kern="1200" dirty="0"/>
            <a:t>Mezunlarımızın ilgili etkinliklere katılım oranı belirlendikten sonra gelecek öneriler doğrultusunda sistem eksiklikleri giderilecek ve mezunların hem birbiri ile etkin iletişim kuracağı hem de üniversite ile etkin iletişim kuracağı bir platform haline gelmesi için güncellemeler yapılacaktır.</a:t>
          </a:r>
        </a:p>
      </dsp:txBody>
      <dsp:txXfrm>
        <a:off x="782466" y="3638672"/>
        <a:ext cx="3253735" cy="1872621"/>
      </dsp:txXfrm>
    </dsp:sp>
    <dsp:sp modelId="{7B1EEC8E-DFDB-4767-9992-F50EDD4951F7}">
      <dsp:nvSpPr>
        <dsp:cNvPr id="0" name=""/>
        <dsp:cNvSpPr/>
      </dsp:nvSpPr>
      <dsp:spPr>
        <a:xfrm>
          <a:off x="5878409" y="202287"/>
          <a:ext cx="4926732" cy="2620585"/>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36000" rIns="36000" bIns="108000" numCol="1" spcCol="1270" anchor="t" anchorCtr="0">
          <a:noAutofit/>
        </a:bodyPr>
        <a:lstStyle/>
        <a:p>
          <a:pPr marL="114300" lvl="1" indent="-114300" algn="just" defTabSz="577850">
            <a:lnSpc>
              <a:spcPct val="90000"/>
            </a:lnSpc>
            <a:spcBef>
              <a:spcPct val="0"/>
            </a:spcBef>
            <a:spcAft>
              <a:spcPct val="15000"/>
            </a:spcAft>
            <a:buChar char="•"/>
          </a:pPr>
          <a:r>
            <a:rPr lang="tr-TR" sz="1300" kern="1200" dirty="0"/>
            <a:t>Mezun öğrencilerimize ücretsiz olarak hazırlanan çevrimiçi eğitimler sunarak dijital sertifika alabilecekleri çevrimiçi eğitim platformları duyurulur. </a:t>
          </a:r>
        </a:p>
        <a:p>
          <a:pPr marL="114300" lvl="1" indent="-114300" algn="just" defTabSz="577850">
            <a:lnSpc>
              <a:spcPct val="90000"/>
            </a:lnSpc>
            <a:spcBef>
              <a:spcPct val="0"/>
            </a:spcBef>
            <a:spcAft>
              <a:spcPct val="15000"/>
            </a:spcAft>
            <a:buChar char="•"/>
          </a:pPr>
          <a:r>
            <a:rPr lang="tr-TR" sz="1300" kern="1200" dirty="0"/>
            <a:t>Mezun temsilcileri grubu tüm SHMYO kapsamında her programdan bir mezunun katılımıyla oluşturulur. </a:t>
          </a:r>
        </a:p>
        <a:p>
          <a:pPr marL="114300" lvl="1" indent="-114300" algn="just" defTabSz="577850">
            <a:lnSpc>
              <a:spcPct val="90000"/>
            </a:lnSpc>
            <a:spcBef>
              <a:spcPct val="0"/>
            </a:spcBef>
            <a:spcAft>
              <a:spcPct val="15000"/>
            </a:spcAft>
            <a:buChar char="•"/>
          </a:pPr>
          <a:r>
            <a:rPr lang="tr-TR" sz="1300" kern="1200" dirty="0"/>
            <a:t>Web sitemizde bulunan Mezun izleme birimi ile mezunların işe yerleşmesi, üst eğitime devam, maaş düzeyi, işveren / mezun memnuniyeti gibi istihdam bilgilerinin sistematik ve kapsamlı olarak toplandığı bir platform olarak kullanılır.</a:t>
          </a:r>
        </a:p>
      </dsp:txBody>
      <dsp:txXfrm>
        <a:off x="7413994" y="259853"/>
        <a:ext cx="3333580" cy="1850307"/>
      </dsp:txXfrm>
    </dsp:sp>
    <dsp:sp modelId="{1DE89986-AAC5-42FC-BDD2-2E8DE6867064}">
      <dsp:nvSpPr>
        <dsp:cNvPr id="0" name=""/>
        <dsp:cNvSpPr/>
      </dsp:nvSpPr>
      <dsp:spPr>
        <a:xfrm>
          <a:off x="688054" y="169911"/>
          <a:ext cx="4861267" cy="2621054"/>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0" tIns="180000" rIns="0" bIns="36000" numCol="1" spcCol="1270" anchor="t" anchorCtr="0">
          <a:noAutofit/>
        </a:bodyPr>
        <a:lstStyle/>
        <a:p>
          <a:pPr marL="114300" lvl="1" indent="-114300" algn="just" defTabSz="577850">
            <a:lnSpc>
              <a:spcPct val="90000"/>
            </a:lnSpc>
            <a:spcBef>
              <a:spcPct val="0"/>
            </a:spcBef>
            <a:spcAft>
              <a:spcPct val="15000"/>
            </a:spcAft>
            <a:buChar char="•"/>
          </a:pPr>
          <a:r>
            <a:rPr lang="tr-TR" sz="1300" kern="1200" dirty="0"/>
            <a:t>Mezunlarımız ile üniversitemiz arasındaki bağı koparmamak için ve iletişimi korumaya yönelik oluşturulmuş bir interaktif iletişim aracı olarak mezun bilgi sisteminin aktif bir şekilde kullanımı için mezun izleme komisyonu faaliyetlerinin tüm mezun öğrencilerimize sms ile duyurulması planlanmaktadır.</a:t>
          </a:r>
        </a:p>
        <a:p>
          <a:pPr marL="114300" lvl="1" indent="-114300" algn="just" defTabSz="577850">
            <a:lnSpc>
              <a:spcPct val="90000"/>
            </a:lnSpc>
            <a:spcBef>
              <a:spcPct val="0"/>
            </a:spcBef>
            <a:spcAft>
              <a:spcPct val="15000"/>
            </a:spcAft>
            <a:buChar char="•"/>
          </a:pPr>
          <a:r>
            <a:rPr lang="tr-TR" sz="1300" kern="1200" dirty="0"/>
            <a:t>Her yıl her programdan bir tane mezun temsilcisi seçilerek mezun olan tüm öğrencilerimizle daha etkili bir bağ kurarak daha etkili iletişime geçilmesi planlanmaktadır.</a:t>
          </a:r>
        </a:p>
      </dsp:txBody>
      <dsp:txXfrm>
        <a:off x="745630" y="227487"/>
        <a:ext cx="3287735" cy="1850638"/>
      </dsp:txXfrm>
    </dsp:sp>
    <dsp:sp modelId="{FBCB22E4-289A-431F-A27B-D9E4DB145BE9}">
      <dsp:nvSpPr>
        <dsp:cNvPr id="0" name=""/>
        <dsp:cNvSpPr/>
      </dsp:nvSpPr>
      <dsp:spPr>
        <a:xfrm>
          <a:off x="3998228" y="1116572"/>
          <a:ext cx="1664221" cy="1664221"/>
        </a:xfrm>
        <a:prstGeom prst="pieWedge">
          <a:avLst/>
        </a:prstGeom>
        <a:solidFill>
          <a:schemeClr val="accent2">
            <a:lumMod val="60000"/>
            <a:lumOff val="40000"/>
            <a:alpha val="31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tr-TR" sz="1700" b="1" kern="1200" dirty="0">
              <a:solidFill>
                <a:srgbClr val="C00000"/>
              </a:solidFill>
            </a:rPr>
            <a:t>P</a:t>
          </a:r>
          <a:r>
            <a:rPr lang="tr-TR" sz="1700" kern="1200" dirty="0"/>
            <a:t>LANLA</a:t>
          </a:r>
        </a:p>
      </dsp:txBody>
      <dsp:txXfrm>
        <a:off x="4485667" y="1604011"/>
        <a:ext cx="1176782" cy="1176782"/>
      </dsp:txXfrm>
    </dsp:sp>
    <dsp:sp modelId="{1C1506CC-E666-45CA-8973-97AC8BD421EF}">
      <dsp:nvSpPr>
        <dsp:cNvPr id="0" name=""/>
        <dsp:cNvSpPr/>
      </dsp:nvSpPr>
      <dsp:spPr>
        <a:xfrm rot="5400000">
          <a:off x="5779867" y="1107776"/>
          <a:ext cx="1664221" cy="1664221"/>
        </a:xfrm>
        <a:prstGeom prst="pieWedge">
          <a:avLst/>
        </a:prstGeom>
        <a:solidFill>
          <a:schemeClr val="accent1">
            <a:alpha val="31000"/>
          </a:schemeClr>
        </a:solidFill>
        <a:ln>
          <a:noFill/>
        </a:ln>
        <a:effectLst>
          <a:glow>
            <a:schemeClr val="accent1"/>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tr-TR" sz="1700" b="1" kern="1200" dirty="0">
              <a:solidFill>
                <a:srgbClr val="C00000"/>
              </a:solidFill>
            </a:rPr>
            <a:t>U</a:t>
          </a:r>
          <a:r>
            <a:rPr lang="tr-TR" sz="1700" kern="1200" dirty="0"/>
            <a:t>YGULA</a:t>
          </a:r>
        </a:p>
      </dsp:txBody>
      <dsp:txXfrm rot="-5400000">
        <a:off x="5779867" y="1595215"/>
        <a:ext cx="1176782" cy="1176782"/>
      </dsp:txXfrm>
    </dsp:sp>
    <dsp:sp modelId="{523085B0-2246-4431-9A61-481168FC009D}">
      <dsp:nvSpPr>
        <dsp:cNvPr id="0" name=""/>
        <dsp:cNvSpPr/>
      </dsp:nvSpPr>
      <dsp:spPr>
        <a:xfrm rot="10800000">
          <a:off x="5752114" y="2915900"/>
          <a:ext cx="1664221" cy="1664221"/>
        </a:xfrm>
        <a:prstGeom prst="pieWedge">
          <a:avLst/>
        </a:prstGeom>
        <a:solidFill>
          <a:schemeClr val="accent4">
            <a:lumMod val="60000"/>
            <a:lumOff val="40000"/>
            <a:alpha val="31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tr-TR" sz="1700" b="1" kern="1200" dirty="0">
              <a:solidFill>
                <a:srgbClr val="C00000"/>
              </a:solidFill>
            </a:rPr>
            <a:t>K</a:t>
          </a:r>
          <a:r>
            <a:rPr lang="tr-TR" sz="1700" kern="1200" dirty="0"/>
            <a:t>ONTROL ET</a:t>
          </a:r>
        </a:p>
      </dsp:txBody>
      <dsp:txXfrm rot="10800000">
        <a:off x="5752114" y="2915900"/>
        <a:ext cx="1176782" cy="1176782"/>
      </dsp:txXfrm>
    </dsp:sp>
    <dsp:sp modelId="{22B45599-3804-42C1-9B11-456BA815E5EF}">
      <dsp:nvSpPr>
        <dsp:cNvPr id="0" name=""/>
        <dsp:cNvSpPr/>
      </dsp:nvSpPr>
      <dsp:spPr>
        <a:xfrm rot="16200000">
          <a:off x="4007049" y="2907079"/>
          <a:ext cx="1664221" cy="1664221"/>
        </a:xfrm>
        <a:prstGeom prst="pieWedge">
          <a:avLst/>
        </a:prstGeom>
        <a:solidFill>
          <a:schemeClr val="accent6">
            <a:lumMod val="60000"/>
            <a:lumOff val="40000"/>
            <a:alpha val="31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tr-TR" sz="1700" b="1" kern="1200">
              <a:solidFill>
                <a:srgbClr val="C00000"/>
              </a:solidFill>
            </a:rPr>
            <a:t>Ö</a:t>
          </a:r>
          <a:r>
            <a:rPr lang="tr-TR" sz="1700" kern="1200"/>
            <a:t>NLEM AL</a:t>
          </a:r>
          <a:endParaRPr lang="tr-TR" sz="1700" kern="1200" dirty="0"/>
        </a:p>
      </dsp:txBody>
      <dsp:txXfrm rot="5400000">
        <a:off x="4494488" y="2907079"/>
        <a:ext cx="1176782" cy="1176782"/>
      </dsp:txXfrm>
    </dsp:sp>
    <dsp:sp modelId="{1D7DBEDD-A245-4488-AB9E-15AF30FC5B6A}">
      <dsp:nvSpPr>
        <dsp:cNvPr id="0" name=""/>
        <dsp:cNvSpPr/>
      </dsp:nvSpPr>
      <dsp:spPr>
        <a:xfrm>
          <a:off x="5304938" y="2311030"/>
          <a:ext cx="841261" cy="731531"/>
        </a:xfrm>
        <a:prstGeom prst="circularArrow">
          <a:avLst/>
        </a:prstGeom>
        <a:solidFill>
          <a:schemeClr val="bg2">
            <a:lumMod val="75000"/>
          </a:schemeClr>
        </a:solidFill>
        <a:ln w="6350" cap="flat" cmpd="sng" algn="ctr">
          <a:solidFill>
            <a:schemeClr val="tx1">
              <a:lumMod val="65000"/>
              <a:lumOff val="3500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23AF742A-16AD-4F01-873E-2A37A620D01B}">
      <dsp:nvSpPr>
        <dsp:cNvPr id="0" name=""/>
        <dsp:cNvSpPr/>
      </dsp:nvSpPr>
      <dsp:spPr>
        <a:xfrm rot="10800000">
          <a:off x="5304938" y="2592389"/>
          <a:ext cx="841261" cy="731531"/>
        </a:xfrm>
        <a:prstGeom prst="circularArrow">
          <a:avLst/>
        </a:prstGeom>
        <a:solidFill>
          <a:schemeClr val="bg2">
            <a:lumMod val="75000"/>
          </a:schemeClr>
        </a:solidFill>
        <a:ln w="6350" cap="flat" cmpd="sng" algn="ctr">
          <a:solidFill>
            <a:schemeClr val="tx1">
              <a:lumMod val="65000"/>
              <a:lumOff val="3500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3BB1A92E-2482-4F58-806B-D10E34BB3DD4}" type="datetimeFigureOut">
              <a:rPr lang="tr-TR" smtClean="0"/>
              <a:t>21.09.2025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767130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BB1A92E-2482-4F58-806B-D10E34BB3DD4}" type="datetimeFigureOut">
              <a:rPr lang="tr-TR" smtClean="0"/>
              <a:t>21.09.2025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4184801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BB1A92E-2482-4F58-806B-D10E34BB3DD4}" type="datetimeFigureOut">
              <a:rPr lang="tr-TR" smtClean="0"/>
              <a:t>21.09.2025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3890536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BB1A92E-2482-4F58-806B-D10E34BB3DD4}" type="datetimeFigureOut">
              <a:rPr lang="tr-TR" smtClean="0"/>
              <a:t>21.09.2025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2268544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3BB1A92E-2482-4F58-806B-D10E34BB3DD4}" type="datetimeFigureOut">
              <a:rPr lang="tr-TR" smtClean="0"/>
              <a:t>21.09.2025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845917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3BB1A92E-2482-4F58-806B-D10E34BB3DD4}" type="datetimeFigureOut">
              <a:rPr lang="tr-TR" smtClean="0"/>
              <a:t>21.09.2025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417003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3BB1A92E-2482-4F58-806B-D10E34BB3DD4}" type="datetimeFigureOut">
              <a:rPr lang="tr-TR" smtClean="0"/>
              <a:t>21.09.2025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341536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3BB1A92E-2482-4F58-806B-D10E34BB3DD4}" type="datetimeFigureOut">
              <a:rPr lang="tr-TR" smtClean="0"/>
              <a:t>21.09.2025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2279294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BB1A92E-2482-4F58-806B-D10E34BB3DD4}" type="datetimeFigureOut">
              <a:rPr lang="tr-TR" smtClean="0"/>
              <a:t>21.09.2025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697663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3BB1A92E-2482-4F58-806B-D10E34BB3DD4}" type="datetimeFigureOut">
              <a:rPr lang="tr-TR" smtClean="0"/>
              <a:t>21.09.2025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3571401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3BB1A92E-2482-4F58-806B-D10E34BB3DD4}" type="datetimeFigureOut">
              <a:rPr lang="tr-TR" smtClean="0"/>
              <a:t>21.09.2025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CEFEC7E-F753-4C17-838C-E04094B95C6B}" type="slidenum">
              <a:rPr lang="tr-TR" smtClean="0"/>
              <a:t>‹#›</a:t>
            </a:fld>
            <a:endParaRPr lang="tr-TR"/>
          </a:p>
        </p:txBody>
      </p:sp>
    </p:spTree>
    <p:extLst>
      <p:ext uri="{BB962C8B-B14F-4D97-AF65-F5344CB8AC3E}">
        <p14:creationId xmlns:p14="http://schemas.microsoft.com/office/powerpoint/2010/main" val="4206243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B1A92E-2482-4F58-806B-D10E34BB3DD4}" type="datetimeFigureOut">
              <a:rPr lang="tr-TR" smtClean="0"/>
              <a:t>21.09.2025</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FEC7E-F753-4C17-838C-E04094B95C6B}" type="slidenum">
              <a:rPr lang="tr-TR" smtClean="0"/>
              <a:t>‹#›</a:t>
            </a:fld>
            <a:endParaRPr lang="tr-TR"/>
          </a:p>
        </p:txBody>
      </p:sp>
    </p:spTree>
    <p:extLst>
      <p:ext uri="{BB962C8B-B14F-4D97-AF65-F5344CB8AC3E}">
        <p14:creationId xmlns:p14="http://schemas.microsoft.com/office/powerpoint/2010/main" val="1148243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944473194"/>
              </p:ext>
            </p:extLst>
          </p:nvPr>
        </p:nvGraphicFramePr>
        <p:xfrm>
          <a:off x="297517" y="719666"/>
          <a:ext cx="11451138" cy="56349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ikdörtgen 4"/>
          <p:cNvSpPr/>
          <p:nvPr/>
        </p:nvSpPr>
        <p:spPr>
          <a:xfrm>
            <a:off x="0" y="122459"/>
            <a:ext cx="12192000" cy="646331"/>
          </a:xfrm>
          <a:prstGeom prst="rect">
            <a:avLst/>
          </a:prstGeom>
        </p:spPr>
        <p:txBody>
          <a:bodyPr wrap="square">
            <a:spAutoFit/>
          </a:bodyPr>
          <a:lstStyle/>
          <a:p>
            <a:pPr algn="ctr"/>
            <a:r>
              <a:rPr lang="tr-TR" b="1" kern="1400" spc="25" dirty="0">
                <a:solidFill>
                  <a:srgbClr val="17365D"/>
                </a:solidFill>
                <a:latin typeface="Calibri" panose="020F0502020204030204" pitchFamily="34" charset="0"/>
                <a:ea typeface="MS Gothic" panose="020B0609070205080204" pitchFamily="49" charset="-128"/>
                <a:cs typeface="Times New Roman" panose="02020603050405020304" pitchFamily="18" charset="0"/>
              </a:rPr>
              <a:t>SAĞLIK HİZMETLERİ MESLEK YÜKSEKOKULU</a:t>
            </a:r>
          </a:p>
          <a:p>
            <a:pPr algn="ctr"/>
            <a:r>
              <a:rPr lang="tr-TR" b="1" kern="1400" spc="25" dirty="0">
                <a:solidFill>
                  <a:srgbClr val="17365D"/>
                </a:solidFill>
                <a:latin typeface="Calibri" panose="020F0502020204030204" pitchFamily="34" charset="0"/>
                <a:ea typeface="MS Gothic" panose="020B0609070205080204" pitchFamily="49" charset="-128"/>
                <a:cs typeface="Times New Roman" panose="02020603050405020304" pitchFamily="18" charset="0"/>
              </a:rPr>
              <a:t>MEZUN İZLEME PUKÖ DÖNGÜSÜ</a:t>
            </a:r>
            <a:endParaRPr lang="tr-TR" b="1" dirty="0"/>
          </a:p>
        </p:txBody>
      </p:sp>
    </p:spTree>
    <p:extLst>
      <p:ext uri="{BB962C8B-B14F-4D97-AF65-F5344CB8AC3E}">
        <p14:creationId xmlns:p14="http://schemas.microsoft.com/office/powerpoint/2010/main" val="10840687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251</Words>
  <Application>Microsoft Office PowerPoint</Application>
  <PresentationFormat>Geniş ekran</PresentationFormat>
  <Paragraphs>15</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Calibri Light</vt:lpstr>
      <vt:lpstr>Office Teması</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Mete</dc:creator>
  <cp:lastModifiedBy>HUMEYRA SEVVAL KAVAKLI</cp:lastModifiedBy>
  <cp:revision>13</cp:revision>
  <dcterms:created xsi:type="dcterms:W3CDTF">2025-07-17T11:38:44Z</dcterms:created>
  <dcterms:modified xsi:type="dcterms:W3CDTF">2025-09-21T19:08:20Z</dcterms:modified>
</cp:coreProperties>
</file>