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18" autoAdjust="0"/>
    <p:restoredTop sz="94660"/>
  </p:normalViewPr>
  <p:slideViewPr>
    <p:cSldViewPr snapToGrid="0">
      <p:cViewPr varScale="1">
        <p:scale>
          <a:sx n="83" d="100"/>
          <a:sy n="83" d="100"/>
        </p:scale>
        <p:origin x="57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362375-88E4-4034-B18F-724FDC67BBBC}" type="doc">
      <dgm:prSet loTypeId="urn:microsoft.com/office/officeart/2005/8/layout/cycle4" loCatId="cycle" qsTypeId="urn:microsoft.com/office/officeart/2005/8/quickstyle/simple3" qsCatId="simple" csTypeId="urn:microsoft.com/office/officeart/2005/8/colors/colorful1" csCatId="colorful" phldr="1"/>
      <dgm:spPr/>
      <dgm:t>
        <a:bodyPr/>
        <a:lstStyle/>
        <a:p>
          <a:endParaRPr lang="tr-TR"/>
        </a:p>
      </dgm:t>
    </dgm:pt>
    <dgm:pt modelId="{08B8C4EC-B7CD-4979-A956-94E548CCE2AA}">
      <dgm:prSet phldrT="[Metin]" custT="1"/>
      <dgm:spPr>
        <a:solidFill>
          <a:schemeClr val="accent2">
            <a:lumMod val="60000"/>
            <a:lumOff val="40000"/>
            <a:alpha val="31000"/>
          </a:schemeClr>
        </a:solidFill>
      </dgm:spPr>
      <dgm:t>
        <a:bodyPr/>
        <a:lstStyle/>
        <a:p>
          <a:r>
            <a:rPr lang="tr-TR" sz="1700" b="1" dirty="0">
              <a:solidFill>
                <a:srgbClr val="C00000"/>
              </a:solidFill>
            </a:rPr>
            <a:t>P</a:t>
          </a:r>
          <a:r>
            <a:rPr lang="tr-TR" sz="1700" dirty="0"/>
            <a:t>LANLA</a:t>
          </a:r>
        </a:p>
      </dgm:t>
    </dgm:pt>
    <dgm:pt modelId="{FED456CA-AA55-40B3-9A2C-ED533748E411}" type="parTrans" cxnId="{50695C13-D434-4170-BD8D-4B2E893CC814}">
      <dgm:prSet/>
      <dgm:spPr/>
      <dgm:t>
        <a:bodyPr/>
        <a:lstStyle/>
        <a:p>
          <a:endParaRPr lang="tr-TR"/>
        </a:p>
      </dgm:t>
    </dgm:pt>
    <dgm:pt modelId="{C1EB00A8-D2A0-4DA9-ACA6-7D1B30BC65D4}" type="sibTrans" cxnId="{50695C13-D434-4170-BD8D-4B2E893CC814}">
      <dgm:prSet/>
      <dgm:spPr/>
      <dgm:t>
        <a:bodyPr/>
        <a:lstStyle/>
        <a:p>
          <a:endParaRPr lang="tr-TR"/>
        </a:p>
      </dgm:t>
    </dgm:pt>
    <dgm:pt modelId="{44BD4AC0-1024-45D3-AE6E-70AE9AB68832}">
      <dgm:prSet phldrT="[Metin]" custT="1"/>
      <dgm:spPr>
        <a:solidFill>
          <a:schemeClr val="accent1">
            <a:alpha val="31000"/>
          </a:schemeClr>
        </a:solidFill>
        <a:effectLst>
          <a:glow>
            <a:schemeClr val="accent1"/>
          </a:glow>
        </a:effectLst>
      </dgm:spPr>
      <dgm:t>
        <a:bodyPr/>
        <a:lstStyle/>
        <a:p>
          <a:r>
            <a:rPr lang="tr-TR" sz="1700" b="1" dirty="0">
              <a:solidFill>
                <a:srgbClr val="C00000"/>
              </a:solidFill>
            </a:rPr>
            <a:t>U</a:t>
          </a:r>
          <a:r>
            <a:rPr lang="tr-TR" sz="1700" dirty="0"/>
            <a:t>YGULA</a:t>
          </a:r>
        </a:p>
      </dgm:t>
    </dgm:pt>
    <dgm:pt modelId="{19AFEE8A-4203-4D28-B8B0-D849B59E14D9}" type="parTrans" cxnId="{3DE87E05-4A7A-4C68-9B3B-10A5975208FF}">
      <dgm:prSet/>
      <dgm:spPr/>
      <dgm:t>
        <a:bodyPr/>
        <a:lstStyle/>
        <a:p>
          <a:endParaRPr lang="tr-TR"/>
        </a:p>
      </dgm:t>
    </dgm:pt>
    <dgm:pt modelId="{EEF806DE-0C46-46A7-931D-84DD2A4C8D28}" type="sibTrans" cxnId="{3DE87E05-4A7A-4C68-9B3B-10A5975208FF}">
      <dgm:prSet/>
      <dgm:spPr/>
      <dgm:t>
        <a:bodyPr/>
        <a:lstStyle/>
        <a:p>
          <a:endParaRPr lang="tr-TR"/>
        </a:p>
      </dgm:t>
    </dgm:pt>
    <dgm:pt modelId="{D9F6A262-8D82-4BEC-8740-F86F8D4946D7}">
      <dgm:prSet phldrT="[Metin]" custT="1"/>
      <dgm:spPr/>
      <dgm:t>
        <a:bodyPr lIns="0" tIns="0" rIns="36000" bIns="108000" anchor="t" anchorCtr="0"/>
        <a:lstStyle/>
        <a:p>
          <a:pPr algn="just"/>
          <a:r>
            <a:rPr lang="tr-TR" sz="800" dirty="0"/>
            <a:t>‘’Yükseköğretim kurumlarında </a:t>
          </a:r>
          <a:r>
            <a:rPr lang="tr-TR" sz="800" dirty="0" err="1"/>
            <a:t>önlisans</a:t>
          </a:r>
          <a:r>
            <a:rPr lang="tr-TR" sz="800" dirty="0"/>
            <a:t> ve lisans düzeyindeki programlar arasında geçiş, çift anadal, yan dal ile kurumlar arası kredi transferi yapılması esaslarına ilişkin yönetmelik’’ kapsamında uygulama yapılır. </a:t>
          </a:r>
        </a:p>
      </dgm:t>
    </dgm:pt>
    <dgm:pt modelId="{E8178EFC-ECBC-4437-AD6B-8F2BC8CF2B6A}" type="parTrans" cxnId="{D80C4D6D-D3EC-4223-98EC-12030DF80EE7}">
      <dgm:prSet/>
      <dgm:spPr/>
      <dgm:t>
        <a:bodyPr/>
        <a:lstStyle/>
        <a:p>
          <a:endParaRPr lang="tr-TR"/>
        </a:p>
      </dgm:t>
    </dgm:pt>
    <dgm:pt modelId="{1B7B881E-66D7-4716-9B58-AD86626B5456}" type="sibTrans" cxnId="{D80C4D6D-D3EC-4223-98EC-12030DF80EE7}">
      <dgm:prSet/>
      <dgm:spPr/>
      <dgm:t>
        <a:bodyPr/>
        <a:lstStyle/>
        <a:p>
          <a:endParaRPr lang="tr-TR"/>
        </a:p>
      </dgm:t>
    </dgm:pt>
    <dgm:pt modelId="{8B344E89-95C5-4C6F-A444-2EDEBB0AFC2F}">
      <dgm:prSet phldrT="[Metin]" custT="1"/>
      <dgm:spPr>
        <a:solidFill>
          <a:schemeClr val="accent4">
            <a:lumMod val="60000"/>
            <a:lumOff val="40000"/>
            <a:alpha val="31000"/>
          </a:schemeClr>
        </a:solidFill>
      </dgm:spPr>
      <dgm:t>
        <a:bodyPr/>
        <a:lstStyle/>
        <a:p>
          <a:r>
            <a:rPr lang="tr-TR" sz="1700" b="1" dirty="0">
              <a:solidFill>
                <a:srgbClr val="C00000"/>
              </a:solidFill>
            </a:rPr>
            <a:t>K</a:t>
          </a:r>
          <a:r>
            <a:rPr lang="tr-TR" sz="1700" dirty="0"/>
            <a:t>ONTROL ET</a:t>
          </a:r>
        </a:p>
      </dgm:t>
    </dgm:pt>
    <dgm:pt modelId="{B3359E6C-CA4B-433C-8415-F2A67D221471}" type="parTrans" cxnId="{E13E61C9-5437-4AE9-A6A6-5FBE9AA74BE8}">
      <dgm:prSet/>
      <dgm:spPr/>
      <dgm:t>
        <a:bodyPr/>
        <a:lstStyle/>
        <a:p>
          <a:endParaRPr lang="tr-TR"/>
        </a:p>
      </dgm:t>
    </dgm:pt>
    <dgm:pt modelId="{58FBBA64-1651-4A8F-9E9D-FD2923F03179}" type="sibTrans" cxnId="{E13E61C9-5437-4AE9-A6A6-5FBE9AA74BE8}">
      <dgm:prSet/>
      <dgm:spPr/>
      <dgm:t>
        <a:bodyPr/>
        <a:lstStyle/>
        <a:p>
          <a:endParaRPr lang="tr-TR"/>
        </a:p>
      </dgm:t>
    </dgm:pt>
    <dgm:pt modelId="{91D09109-2420-4AA8-A9B2-39466C773A4C}">
      <dgm:prSet phldrT="[Metin]" custT="1"/>
      <dgm:spPr>
        <a:solidFill>
          <a:schemeClr val="accent6">
            <a:lumMod val="60000"/>
            <a:lumOff val="40000"/>
            <a:alpha val="31000"/>
          </a:schemeClr>
        </a:solidFill>
      </dgm:spPr>
      <dgm:t>
        <a:bodyPr/>
        <a:lstStyle/>
        <a:p>
          <a:r>
            <a:rPr lang="tr-TR" sz="1700" b="1">
              <a:solidFill>
                <a:srgbClr val="C00000"/>
              </a:solidFill>
            </a:rPr>
            <a:t>Ö</a:t>
          </a:r>
          <a:r>
            <a:rPr lang="tr-TR" sz="1700"/>
            <a:t>NLEM AL</a:t>
          </a:r>
          <a:endParaRPr lang="tr-TR" sz="1700" dirty="0"/>
        </a:p>
      </dgm:t>
    </dgm:pt>
    <dgm:pt modelId="{D9AF1D02-B77C-4D79-82CC-C1C0926BF545}" type="parTrans" cxnId="{2CCECF0E-DBA9-43F6-8917-6C30C5AE8986}">
      <dgm:prSet/>
      <dgm:spPr/>
      <dgm:t>
        <a:bodyPr/>
        <a:lstStyle/>
        <a:p>
          <a:endParaRPr lang="tr-TR"/>
        </a:p>
      </dgm:t>
    </dgm:pt>
    <dgm:pt modelId="{98A36CFC-E2D0-4E1F-A811-ACF718DB1E1F}" type="sibTrans" cxnId="{2CCECF0E-DBA9-43F6-8917-6C30C5AE8986}">
      <dgm:prSet/>
      <dgm:spPr/>
      <dgm:t>
        <a:bodyPr/>
        <a:lstStyle/>
        <a:p>
          <a:endParaRPr lang="tr-TR"/>
        </a:p>
      </dgm:t>
    </dgm:pt>
    <dgm:pt modelId="{9C066C0D-23F0-4804-8F70-FA3D81CF7DB6}">
      <dgm:prSet phldrT="[Metin]" custT="1"/>
      <dgm:spPr/>
      <dgm:t>
        <a:bodyPr lIns="0" tIns="180000" rIns="0" bIns="36000"/>
        <a:lstStyle/>
        <a:p>
          <a:pPr algn="just"/>
          <a:r>
            <a:rPr lang="tr-TR" sz="1400" dirty="0"/>
            <a:t>Öğrencilerin ikinci anadal diploma programına kabulü, o programın yürütüldüğü ilgili bölümün önerisi üzerine fakülte/yüksekokul yönetim kurulunun onayı ile yapılır. </a:t>
          </a:r>
        </a:p>
      </dgm:t>
    </dgm:pt>
    <dgm:pt modelId="{7ED3FCB5-B0B7-4E23-9305-DEEEF4A7D0DD}" type="sibTrans" cxnId="{1EAB88B8-0F5A-45F5-9855-75D8A3FE5D9B}">
      <dgm:prSet/>
      <dgm:spPr/>
      <dgm:t>
        <a:bodyPr/>
        <a:lstStyle/>
        <a:p>
          <a:endParaRPr lang="en-US"/>
        </a:p>
      </dgm:t>
    </dgm:pt>
    <dgm:pt modelId="{83A42058-3038-45C2-B495-62DDBD10E313}" type="parTrans" cxnId="{1EAB88B8-0F5A-45F5-9855-75D8A3FE5D9B}">
      <dgm:prSet/>
      <dgm:spPr/>
      <dgm:t>
        <a:bodyPr/>
        <a:lstStyle/>
        <a:p>
          <a:endParaRPr lang="en-US"/>
        </a:p>
      </dgm:t>
    </dgm:pt>
    <dgm:pt modelId="{F7352396-5EF1-4366-9460-2D694172EA4B}">
      <dgm:prSet phldrT="[Metin]" custT="1"/>
      <dgm:spPr/>
      <dgm:t>
        <a:bodyPr lIns="0" tIns="180000" rIns="0" bIns="36000"/>
        <a:lstStyle/>
        <a:p>
          <a:pPr algn="just"/>
          <a:r>
            <a:rPr lang="tr-TR" sz="1400" dirty="0"/>
            <a:t>Öğrencinin çift anadal programında alması gereken dersler ve kredileri Yükseköğretim Kurulu tarafından belirlenen Yükseköğretim Alan Yeterlilikleri dikkate alınarak ilgili bölümlerin ve fakülte kurullarının önerisi üzerine senatonun onayı ile belirlenir.</a:t>
          </a:r>
        </a:p>
      </dgm:t>
    </dgm:pt>
    <dgm:pt modelId="{FFE88B08-58D0-4B94-940F-220658BF3DF0}" type="parTrans" cxnId="{9969F491-1E54-45D4-8D96-2B9279EA69AF}">
      <dgm:prSet/>
      <dgm:spPr/>
      <dgm:t>
        <a:bodyPr/>
        <a:lstStyle/>
        <a:p>
          <a:endParaRPr lang="tr-TR"/>
        </a:p>
      </dgm:t>
    </dgm:pt>
    <dgm:pt modelId="{393F4458-BEF6-4A68-A3F7-019DB02033EB}" type="sibTrans" cxnId="{9969F491-1E54-45D4-8D96-2B9279EA69AF}">
      <dgm:prSet/>
      <dgm:spPr/>
      <dgm:t>
        <a:bodyPr/>
        <a:lstStyle/>
        <a:p>
          <a:endParaRPr lang="tr-TR"/>
        </a:p>
      </dgm:t>
    </dgm:pt>
    <dgm:pt modelId="{1747FDD3-CCC6-4E18-BAEF-32CABBEF5D38}">
      <dgm:prSet phldrT="[Metin]" custT="1"/>
      <dgm:spPr/>
      <dgm:t>
        <a:bodyPr lIns="0" tIns="0" rIns="36000" bIns="108000" anchor="t" anchorCtr="0"/>
        <a:lstStyle/>
        <a:p>
          <a:pPr algn="just"/>
          <a:r>
            <a:rPr lang="tr-TR" sz="800" dirty="0"/>
            <a:t>Öğrenci ikinci anadal diploma programına, yüksekokul yönetiminin Yönetmelik kapsamında almış olduğu kararlar doğrultusunda uygun görülen dönemlerde başvurabilir. </a:t>
          </a:r>
        </a:p>
      </dgm:t>
    </dgm:pt>
    <dgm:pt modelId="{8D09187A-E944-4A86-B954-381ABB003733}" type="parTrans" cxnId="{DDA974BE-DDE3-420A-950D-08D99CE1B59A}">
      <dgm:prSet/>
      <dgm:spPr/>
      <dgm:t>
        <a:bodyPr/>
        <a:lstStyle/>
        <a:p>
          <a:endParaRPr lang="tr-TR"/>
        </a:p>
      </dgm:t>
    </dgm:pt>
    <dgm:pt modelId="{ECC033F0-4CC5-4988-BD94-9C5216F599C7}" type="sibTrans" cxnId="{DDA974BE-DDE3-420A-950D-08D99CE1B59A}">
      <dgm:prSet/>
      <dgm:spPr/>
      <dgm:t>
        <a:bodyPr/>
        <a:lstStyle/>
        <a:p>
          <a:endParaRPr lang="tr-TR"/>
        </a:p>
      </dgm:t>
    </dgm:pt>
    <dgm:pt modelId="{3BCA1A44-42DD-431F-A21C-22A6C9D44773}">
      <dgm:prSet phldrT="[Metin]" custT="1"/>
      <dgm:spPr/>
      <dgm:t>
        <a:bodyPr lIns="0" tIns="0" rIns="36000" bIns="108000" anchor="t" anchorCtr="0"/>
        <a:lstStyle/>
        <a:p>
          <a:pPr algn="just"/>
          <a:r>
            <a:rPr lang="tr-TR" sz="800" dirty="0"/>
            <a:t>Başvuru anında anadal diploma programındaki genel not ortalaması en az 100 üzerinden 70 olan ve anadal diploma programının ilgili sınıfında başarı sıralaması itibari ile en üst %20’sinde bulunan öğrenciler ikinci anadal diploma programına başvurabilirler</a:t>
          </a:r>
        </a:p>
      </dgm:t>
    </dgm:pt>
    <dgm:pt modelId="{1C2D23D9-D683-43AD-920C-BD788F6B958D}" type="parTrans" cxnId="{689DD849-4AA9-49C7-BA16-27CBF8FFCAB6}">
      <dgm:prSet/>
      <dgm:spPr/>
      <dgm:t>
        <a:bodyPr/>
        <a:lstStyle/>
        <a:p>
          <a:endParaRPr lang="tr-TR"/>
        </a:p>
      </dgm:t>
    </dgm:pt>
    <dgm:pt modelId="{7785FB84-5204-4865-B54E-499F4A9180C0}" type="sibTrans" cxnId="{689DD849-4AA9-49C7-BA16-27CBF8FFCAB6}">
      <dgm:prSet/>
      <dgm:spPr/>
      <dgm:t>
        <a:bodyPr/>
        <a:lstStyle/>
        <a:p>
          <a:endParaRPr lang="tr-TR"/>
        </a:p>
      </dgm:t>
    </dgm:pt>
    <dgm:pt modelId="{538F2868-188C-496A-ADBF-EA77E3BF318A}">
      <dgm:prSet phldrT="[Metin]" custT="1"/>
      <dgm:spPr/>
      <dgm:t>
        <a:bodyPr lIns="0" tIns="0" rIns="36000" bIns="108000" anchor="t" anchorCtr="0"/>
        <a:lstStyle/>
        <a:p>
          <a:pPr algn="just"/>
          <a:r>
            <a:rPr lang="tr-TR" sz="800" dirty="0"/>
            <a:t>Çift anadal yapacak öğrencilerin kontenjanı, anadal diploma programındaki genel not ortalaması en az 100 üzerinden 70 olmak şartıyla, anadal diploma programının ilgili sınıfında başarı sıralaması %20 oranından az olmamak üzere üniversite senatolarınca belirlenir.</a:t>
          </a:r>
        </a:p>
      </dgm:t>
    </dgm:pt>
    <dgm:pt modelId="{42F1B6BA-AB28-4B50-99C7-E5B9C2E547F4}" type="parTrans" cxnId="{805A8D96-A215-45E2-BDC5-952AA2FE2B5E}">
      <dgm:prSet/>
      <dgm:spPr/>
      <dgm:t>
        <a:bodyPr/>
        <a:lstStyle/>
        <a:p>
          <a:endParaRPr lang="tr-TR"/>
        </a:p>
      </dgm:t>
    </dgm:pt>
    <dgm:pt modelId="{7E2E3E5D-D07F-4F34-A345-71E24F9057C8}" type="sibTrans" cxnId="{805A8D96-A215-45E2-BDC5-952AA2FE2B5E}">
      <dgm:prSet/>
      <dgm:spPr/>
      <dgm:t>
        <a:bodyPr/>
        <a:lstStyle/>
        <a:p>
          <a:endParaRPr lang="tr-TR"/>
        </a:p>
      </dgm:t>
    </dgm:pt>
    <dgm:pt modelId="{364320A2-19F1-4F78-8E25-BF0303C9C2A2}">
      <dgm:prSet phldrT="[Metin]" custT="1"/>
      <dgm:spPr/>
      <dgm:t>
        <a:bodyPr lIns="0" tIns="0" rIns="36000" bIns="108000" anchor="t" anchorCtr="0"/>
        <a:lstStyle/>
        <a:p>
          <a:pPr algn="just"/>
          <a:r>
            <a:rPr lang="tr-TR" sz="800" dirty="0"/>
            <a:t>Anadal diploma programındaki genel not ortalaması en az 100 üzerinden 70 olan ancak anadal diploma programının ilgili sınıfında başarı sıralaması itibari ile en üst %20’sinde yer almayan öğrencilerden çift anadal yapılacak programın ilgili yıldaki taban puanından az olmamak üzere puana sahip olanlar da çift anadal programına başvurabilirler.</a:t>
          </a:r>
        </a:p>
      </dgm:t>
    </dgm:pt>
    <dgm:pt modelId="{90FBC18A-D107-4218-8AD8-11847FCE4627}" type="parTrans" cxnId="{0446D27F-8477-4C98-9122-6AFD2DD1C25D}">
      <dgm:prSet/>
      <dgm:spPr/>
      <dgm:t>
        <a:bodyPr/>
        <a:lstStyle/>
        <a:p>
          <a:endParaRPr lang="tr-TR"/>
        </a:p>
      </dgm:t>
    </dgm:pt>
    <dgm:pt modelId="{063E1F24-7D8E-4B20-9174-2C35A805880A}" type="sibTrans" cxnId="{0446D27F-8477-4C98-9122-6AFD2DD1C25D}">
      <dgm:prSet/>
      <dgm:spPr/>
      <dgm:t>
        <a:bodyPr/>
        <a:lstStyle/>
        <a:p>
          <a:endParaRPr lang="tr-TR"/>
        </a:p>
      </dgm:t>
    </dgm:pt>
    <dgm:pt modelId="{F235E307-C579-48F3-82B8-AA29F0251D00}">
      <dgm:prSet phldrT="[Metin]" custT="1"/>
      <dgm:spPr/>
      <dgm:t>
        <a:bodyPr lIns="36000" tIns="0" rIns="0" bIns="612000" anchor="ctr"/>
        <a:lstStyle/>
        <a:p>
          <a:pPr algn="just"/>
          <a:r>
            <a:rPr lang="tr-TR" sz="1600"/>
            <a:t>Kontrol adımı çıktılarına göre varsa düzeltme/iyileştirme faaliyetleri uygulanır. </a:t>
          </a:r>
          <a:endParaRPr lang="tr-TR" sz="1600" dirty="0"/>
        </a:p>
      </dgm:t>
    </dgm:pt>
    <dgm:pt modelId="{770397E5-63C9-4260-B3C8-8A89079C4A49}" type="sibTrans" cxnId="{DC247E5F-34A8-428A-BC7B-81B9A8792D07}">
      <dgm:prSet/>
      <dgm:spPr/>
      <dgm:t>
        <a:bodyPr/>
        <a:lstStyle/>
        <a:p>
          <a:endParaRPr lang="tr-TR"/>
        </a:p>
      </dgm:t>
    </dgm:pt>
    <dgm:pt modelId="{DB6DC66A-2313-46F5-9ECA-69A152E7969F}" type="parTrans" cxnId="{DC247E5F-34A8-428A-BC7B-81B9A8792D07}">
      <dgm:prSet/>
      <dgm:spPr/>
      <dgm:t>
        <a:bodyPr/>
        <a:lstStyle/>
        <a:p>
          <a:endParaRPr lang="tr-TR"/>
        </a:p>
      </dgm:t>
    </dgm:pt>
    <dgm:pt modelId="{E57ADE6F-44D5-40BB-A113-BD5CC65E0015}">
      <dgm:prSet phldrT="[Metin]" custT="1"/>
      <dgm:spPr/>
      <dgm:t>
        <a:bodyPr lIns="0" tIns="0" rIns="72000" bIns="576000" anchor="ctr"/>
        <a:lstStyle/>
        <a:p>
          <a:pPr algn="just"/>
          <a:r>
            <a:rPr lang="tr-TR" sz="780" dirty="0"/>
            <a:t>Uygulamanın ‘’Yükseköğretim kurumlarında </a:t>
          </a:r>
          <a:r>
            <a:rPr lang="tr-TR" sz="780" dirty="0" err="1"/>
            <a:t>önlisans</a:t>
          </a:r>
          <a:r>
            <a:rPr lang="tr-TR" sz="780" dirty="0"/>
            <a:t> ve lisans düzeyindeki programlar arasında geçiş, çift anadal, yan dal ile kurumlar arası kredi transferi yapılması esaslarına ilişkin yönetmelik’’ kapsamına uygunluğu değerlendirilir.</a:t>
          </a:r>
        </a:p>
      </dgm:t>
    </dgm:pt>
    <dgm:pt modelId="{6D3D4857-F5A1-446D-BB24-0B09325D162C}" type="parTrans" cxnId="{2AEC4024-990F-483F-98C7-942222E6149F}">
      <dgm:prSet/>
      <dgm:spPr/>
      <dgm:t>
        <a:bodyPr/>
        <a:lstStyle/>
        <a:p>
          <a:endParaRPr lang="tr-TR"/>
        </a:p>
      </dgm:t>
    </dgm:pt>
    <dgm:pt modelId="{08E71990-BB91-4772-B1B6-10C989846340}" type="sibTrans" cxnId="{2AEC4024-990F-483F-98C7-942222E6149F}">
      <dgm:prSet/>
      <dgm:spPr/>
      <dgm:t>
        <a:bodyPr/>
        <a:lstStyle/>
        <a:p>
          <a:endParaRPr lang="tr-TR"/>
        </a:p>
      </dgm:t>
    </dgm:pt>
    <dgm:pt modelId="{6745AB22-4306-4A0C-BB84-BFDD04E54AAF}">
      <dgm:prSet custT="1"/>
      <dgm:spPr/>
      <dgm:t>
        <a:bodyPr anchor="ctr"/>
        <a:lstStyle/>
        <a:p>
          <a:pPr algn="just"/>
          <a:r>
            <a:rPr lang="tr-TR" sz="780" dirty="0"/>
            <a:t>Duyuruların doğru zamanda internet web sitesinde yayınlanması kontrol edilir. </a:t>
          </a:r>
        </a:p>
      </dgm:t>
    </dgm:pt>
    <dgm:pt modelId="{839E5BDA-6BC2-4B08-9775-47987B0172D0}" type="parTrans" cxnId="{586653F5-0928-4DBE-B3C3-7AB8607E9137}">
      <dgm:prSet/>
      <dgm:spPr/>
      <dgm:t>
        <a:bodyPr/>
        <a:lstStyle/>
        <a:p>
          <a:endParaRPr lang="tr-TR"/>
        </a:p>
      </dgm:t>
    </dgm:pt>
    <dgm:pt modelId="{EF5F81CF-B790-4732-8D3A-FED084EE93FE}" type="sibTrans" cxnId="{586653F5-0928-4DBE-B3C3-7AB8607E9137}">
      <dgm:prSet/>
      <dgm:spPr/>
      <dgm:t>
        <a:bodyPr/>
        <a:lstStyle/>
        <a:p>
          <a:endParaRPr lang="tr-TR"/>
        </a:p>
      </dgm:t>
    </dgm:pt>
    <dgm:pt modelId="{2FFE0ADB-05EC-42F4-B40F-6920F77CB41C}">
      <dgm:prSet custT="1"/>
      <dgm:spPr/>
      <dgm:t>
        <a:bodyPr anchor="ctr"/>
        <a:lstStyle/>
        <a:p>
          <a:pPr algn="just"/>
          <a:r>
            <a:rPr lang="tr-TR" sz="780" dirty="0"/>
            <a:t>Akademik danışmanlar tarafından öğrencilerin ders seçimleri kontrol edilir ve onayları gerçekleştirilir.</a:t>
          </a:r>
        </a:p>
      </dgm:t>
    </dgm:pt>
    <dgm:pt modelId="{E3E5C54B-B2B8-4D33-81C4-43A17FEB719E}" type="parTrans" cxnId="{A011ED95-64EF-4C17-BB2B-A79256C82370}">
      <dgm:prSet/>
      <dgm:spPr/>
      <dgm:t>
        <a:bodyPr/>
        <a:lstStyle/>
        <a:p>
          <a:endParaRPr lang="tr-TR"/>
        </a:p>
      </dgm:t>
    </dgm:pt>
    <dgm:pt modelId="{91BD7469-47D9-4F93-A739-30C7CF693404}" type="sibTrans" cxnId="{A011ED95-64EF-4C17-BB2B-A79256C82370}">
      <dgm:prSet/>
      <dgm:spPr/>
      <dgm:t>
        <a:bodyPr/>
        <a:lstStyle/>
        <a:p>
          <a:endParaRPr lang="tr-TR"/>
        </a:p>
      </dgm:t>
    </dgm:pt>
    <dgm:pt modelId="{930C58C4-BE57-4C5F-BEAE-0D419D5981EA}">
      <dgm:prSet custT="1"/>
      <dgm:spPr/>
      <dgm:t>
        <a:bodyPr anchor="ctr"/>
        <a:lstStyle/>
        <a:p>
          <a:pPr algn="just"/>
          <a:r>
            <a:rPr lang="tr-TR" sz="780" dirty="0"/>
            <a:t>Öğrencinin çift anadal programından mezun olabilmesi için genel not ortalamasının en az 100 üzerinden 70 olması gerekir. Tüm çift anadal öğrenimi süresince öğrencinin genel not ortalaması bir defaya mahsus olmak üzere 100 üzerinden 65’e kadar düşebilir. Genel not ortalaması ikinci kez 100 üzerinden 70’in altına düşen öğrencinin ikinci anadal diploma programından kaydı silinir. Bu nedenle öğrencilerin dönem sonu genel not ortalamaları kontrol edilir.</a:t>
          </a:r>
        </a:p>
      </dgm:t>
    </dgm:pt>
    <dgm:pt modelId="{FE854657-E658-44FD-BA82-623315E17ADD}" type="parTrans" cxnId="{FD2D9927-B9BD-44C8-8F0D-573D946271F9}">
      <dgm:prSet/>
      <dgm:spPr/>
      <dgm:t>
        <a:bodyPr/>
        <a:lstStyle/>
        <a:p>
          <a:endParaRPr lang="tr-TR"/>
        </a:p>
      </dgm:t>
    </dgm:pt>
    <dgm:pt modelId="{1F2E0AA6-66A1-4F76-9978-42C05FBDE1E0}" type="sibTrans" cxnId="{FD2D9927-B9BD-44C8-8F0D-573D946271F9}">
      <dgm:prSet/>
      <dgm:spPr/>
      <dgm:t>
        <a:bodyPr/>
        <a:lstStyle/>
        <a:p>
          <a:endParaRPr lang="tr-TR"/>
        </a:p>
      </dgm:t>
    </dgm:pt>
    <dgm:pt modelId="{0548A720-5442-4D80-8341-398EF33AE760}">
      <dgm:prSet custT="1"/>
      <dgm:spPr/>
      <dgm:t>
        <a:bodyPr anchor="ctr"/>
        <a:lstStyle/>
        <a:p>
          <a:pPr algn="just"/>
          <a:r>
            <a:rPr lang="tr-TR" sz="780" dirty="0"/>
            <a:t>Çift anadal programından iki yarıyıl üst üste ders almayan öğrencinin ikinci anadal diploma programından kaydı silinir. Bu nedenle öğrencilerin dönemlik ders yükleri kontrol edilir. </a:t>
          </a:r>
        </a:p>
      </dgm:t>
    </dgm:pt>
    <dgm:pt modelId="{F8FC77CC-177F-44DF-938B-87E84059CB4E}" type="parTrans" cxnId="{37D7F50E-5746-4FDE-AAEC-2BD845B55365}">
      <dgm:prSet/>
      <dgm:spPr/>
      <dgm:t>
        <a:bodyPr/>
        <a:lstStyle/>
        <a:p>
          <a:endParaRPr lang="tr-TR"/>
        </a:p>
      </dgm:t>
    </dgm:pt>
    <dgm:pt modelId="{331E5991-52BD-4AAD-8DB2-2FC2DD3FD90D}" type="sibTrans" cxnId="{37D7F50E-5746-4FDE-AAEC-2BD845B55365}">
      <dgm:prSet/>
      <dgm:spPr/>
      <dgm:t>
        <a:bodyPr/>
        <a:lstStyle/>
        <a:p>
          <a:endParaRPr lang="tr-TR"/>
        </a:p>
      </dgm:t>
    </dgm:pt>
    <dgm:pt modelId="{00328B5D-8139-4CC5-8395-71749F89D897}">
      <dgm:prSet custT="1"/>
      <dgm:spPr/>
      <dgm:t>
        <a:bodyPr anchor="ctr"/>
        <a:lstStyle/>
        <a:p>
          <a:pPr algn="just"/>
          <a:r>
            <a:rPr lang="tr-TR" sz="780" dirty="0"/>
            <a:t>İkinci anadal önlisans programına devam eden öğrenciye mezuniyet diploması ancak devam ettiği birinci anadal diploma programından mezun olması halinde verilebilir. Bu nedenle öğrencinin birinci anadal programından mezuniyeti kontrol edilir. </a:t>
          </a:r>
        </a:p>
      </dgm:t>
    </dgm:pt>
    <dgm:pt modelId="{37FA0975-A793-448A-9C5A-AD77AE28CDFC}" type="parTrans" cxnId="{A7C13DC6-5311-4963-902B-E3825EEF616F}">
      <dgm:prSet/>
      <dgm:spPr/>
      <dgm:t>
        <a:bodyPr/>
        <a:lstStyle/>
        <a:p>
          <a:endParaRPr lang="tr-TR"/>
        </a:p>
      </dgm:t>
    </dgm:pt>
    <dgm:pt modelId="{D7EE82C1-E106-4531-9441-D9DE38DDD1CD}" type="sibTrans" cxnId="{A7C13DC6-5311-4963-902B-E3825EEF616F}">
      <dgm:prSet/>
      <dgm:spPr/>
      <dgm:t>
        <a:bodyPr/>
        <a:lstStyle/>
        <a:p>
          <a:endParaRPr lang="tr-TR"/>
        </a:p>
      </dgm:t>
    </dgm:pt>
    <dgm:pt modelId="{E83BEBC5-FC8E-4E8C-A1BA-0C77C47B943A}">
      <dgm:prSet custT="1"/>
      <dgm:spPr/>
      <dgm:t>
        <a:bodyPr anchor="ctr"/>
        <a:lstStyle/>
        <a:p>
          <a:pPr algn="just"/>
          <a:r>
            <a:rPr lang="tr-TR" sz="780" dirty="0"/>
            <a:t>Akademik personelden ve öğrencilerden süreçle ilgili geri bildirimler alınır.</a:t>
          </a:r>
        </a:p>
      </dgm:t>
    </dgm:pt>
    <dgm:pt modelId="{509D1B52-338C-4D0E-B11B-25579134B07B}" type="parTrans" cxnId="{1D1ADE48-50C9-4E7F-8EBC-F20E2531D8B6}">
      <dgm:prSet/>
      <dgm:spPr/>
      <dgm:t>
        <a:bodyPr/>
        <a:lstStyle/>
        <a:p>
          <a:endParaRPr lang="tr-TR"/>
        </a:p>
      </dgm:t>
    </dgm:pt>
    <dgm:pt modelId="{12F116C6-3FA5-4E90-9A90-5A618DF0BD8A}" type="sibTrans" cxnId="{1D1ADE48-50C9-4E7F-8EBC-F20E2531D8B6}">
      <dgm:prSet/>
      <dgm:spPr/>
      <dgm:t>
        <a:bodyPr/>
        <a:lstStyle/>
        <a:p>
          <a:endParaRPr lang="tr-TR"/>
        </a:p>
      </dgm:t>
    </dgm:pt>
    <dgm:pt modelId="{6E2A36D6-1113-4A97-B580-8DFE869D838A}">
      <dgm:prSet custT="1"/>
      <dgm:spPr/>
      <dgm:t>
        <a:bodyPr/>
        <a:lstStyle/>
        <a:p>
          <a:pPr algn="just"/>
          <a:r>
            <a:rPr lang="tr-TR" sz="1600" dirty="0"/>
            <a:t>Akademik personelden ve öğrencilerden gelen geri bildirimlere göre düzeltme/iyileştirme faaliyetleri uygulanır.</a:t>
          </a:r>
        </a:p>
      </dgm:t>
    </dgm:pt>
    <dgm:pt modelId="{E9B590FE-DF6F-4C19-A78E-48A984E46653}" type="parTrans" cxnId="{6D459FBC-528E-4193-AE5B-3FD8711DBD51}">
      <dgm:prSet/>
      <dgm:spPr/>
      <dgm:t>
        <a:bodyPr/>
        <a:lstStyle/>
        <a:p>
          <a:endParaRPr lang="tr-TR"/>
        </a:p>
      </dgm:t>
    </dgm:pt>
    <dgm:pt modelId="{69929FEB-D159-467F-8AF6-541C5797D6C0}" type="sibTrans" cxnId="{6D459FBC-528E-4193-AE5B-3FD8711DBD51}">
      <dgm:prSet/>
      <dgm:spPr/>
      <dgm:t>
        <a:bodyPr/>
        <a:lstStyle/>
        <a:p>
          <a:endParaRPr lang="tr-TR"/>
        </a:p>
      </dgm:t>
    </dgm:pt>
    <dgm:pt modelId="{8B5641CB-8C21-458C-B7C1-B3C96AABF3E5}">
      <dgm:prSet phldrT="[Metin]" custT="1"/>
      <dgm:spPr/>
      <dgm:t>
        <a:bodyPr lIns="0" tIns="0" rIns="36000" bIns="108000" anchor="t" anchorCtr="0"/>
        <a:lstStyle/>
        <a:p>
          <a:pPr algn="just"/>
          <a:r>
            <a:rPr lang="tr-TR" sz="800" dirty="0"/>
            <a:t>Yüksekokul yönetimi tarafından uygun görülen dönemlerin başında web sitesi üzerinden çift anadal başvuru daveti yapılır.</a:t>
          </a:r>
        </a:p>
      </dgm:t>
    </dgm:pt>
    <dgm:pt modelId="{33552EEC-A72C-42C4-BB04-EC9C4C815530}" type="parTrans" cxnId="{EFA8AEFD-8F39-4C32-BDB8-EBC41F34BD15}">
      <dgm:prSet/>
      <dgm:spPr/>
    </dgm:pt>
    <dgm:pt modelId="{3F71D62D-91A2-4455-9B09-E9E79D4F853A}" type="sibTrans" cxnId="{EFA8AEFD-8F39-4C32-BDB8-EBC41F34BD15}">
      <dgm:prSet/>
      <dgm:spPr/>
    </dgm:pt>
    <dgm:pt modelId="{19FC0A79-1E19-4A29-9674-1799AF748E18}" type="pres">
      <dgm:prSet presAssocID="{C3362375-88E4-4034-B18F-724FDC67BBBC}" presName="cycleMatrixDiagram" presStyleCnt="0">
        <dgm:presLayoutVars>
          <dgm:chMax val="1"/>
          <dgm:dir/>
          <dgm:animLvl val="lvl"/>
          <dgm:resizeHandles val="exact"/>
        </dgm:presLayoutVars>
      </dgm:prSet>
      <dgm:spPr/>
    </dgm:pt>
    <dgm:pt modelId="{3AFD0147-45F0-47A4-BE75-41E8A97510BF}" type="pres">
      <dgm:prSet presAssocID="{C3362375-88E4-4034-B18F-724FDC67BBBC}" presName="children" presStyleCnt="0"/>
      <dgm:spPr/>
    </dgm:pt>
    <dgm:pt modelId="{E644AE2B-9833-4BC2-9D0B-5CAB6BBED747}" type="pres">
      <dgm:prSet presAssocID="{C3362375-88E4-4034-B18F-724FDC67BBBC}" presName="child1group" presStyleCnt="0"/>
      <dgm:spPr/>
    </dgm:pt>
    <dgm:pt modelId="{1DE89986-AAC5-42FC-BDD2-2E8DE6867064}" type="pres">
      <dgm:prSet presAssocID="{C3362375-88E4-4034-B18F-724FDC67BBBC}" presName="child1" presStyleLbl="bgAcc1" presStyleIdx="0" presStyleCnt="4" custScaleX="174877" custScaleY="145558" custLinFactNeighborX="-10525" custLinFactNeighborY="32431"/>
      <dgm:spPr/>
    </dgm:pt>
    <dgm:pt modelId="{AEF4198B-4774-4D33-A731-8CBCA8DF6F69}" type="pres">
      <dgm:prSet presAssocID="{C3362375-88E4-4034-B18F-724FDC67BBBC}" presName="child1Text" presStyleLbl="bgAcc1" presStyleIdx="0" presStyleCnt="4">
        <dgm:presLayoutVars>
          <dgm:bulletEnabled val="1"/>
        </dgm:presLayoutVars>
      </dgm:prSet>
      <dgm:spPr/>
    </dgm:pt>
    <dgm:pt modelId="{631AABF6-F041-4FC1-ACEF-2D6A375FCBC7}" type="pres">
      <dgm:prSet presAssocID="{C3362375-88E4-4034-B18F-724FDC67BBBC}" presName="child2group" presStyleCnt="0"/>
      <dgm:spPr/>
    </dgm:pt>
    <dgm:pt modelId="{7B1EEC8E-DFDB-4767-9992-F50EDD4951F7}" type="pres">
      <dgm:prSet presAssocID="{C3362375-88E4-4034-B18F-724FDC67BBBC}" presName="child2" presStyleLbl="bgAcc1" presStyleIdx="1" presStyleCnt="4" custScaleX="177232" custScaleY="145532" custLinFactNeighborX="14210" custLinFactNeighborY="34216"/>
      <dgm:spPr/>
    </dgm:pt>
    <dgm:pt modelId="{3697C8B3-BF7E-46ED-A4D3-4E32A9540A4C}" type="pres">
      <dgm:prSet presAssocID="{C3362375-88E4-4034-B18F-724FDC67BBBC}" presName="child2Text" presStyleLbl="bgAcc1" presStyleIdx="1" presStyleCnt="4">
        <dgm:presLayoutVars>
          <dgm:bulletEnabled val="1"/>
        </dgm:presLayoutVars>
      </dgm:prSet>
      <dgm:spPr/>
    </dgm:pt>
    <dgm:pt modelId="{3C8FDA54-2899-4CCD-A3F5-ADA6856DDF9F}" type="pres">
      <dgm:prSet presAssocID="{C3362375-88E4-4034-B18F-724FDC67BBBC}" presName="child3group" presStyleCnt="0"/>
      <dgm:spPr/>
    </dgm:pt>
    <dgm:pt modelId="{2ECFF366-3DCD-4445-A0BF-E681AA2637BF}" type="pres">
      <dgm:prSet presAssocID="{C3362375-88E4-4034-B18F-724FDC67BBBC}" presName="child3" presStyleLbl="bgAcc1" presStyleIdx="2" presStyleCnt="4" custScaleX="181576" custScaleY="146770" custLinFactNeighborX="15802" custLinFactNeighborY="-26051"/>
      <dgm:spPr/>
    </dgm:pt>
    <dgm:pt modelId="{D7F9769D-E1F7-457A-9EEB-1C88D3A41933}" type="pres">
      <dgm:prSet presAssocID="{C3362375-88E4-4034-B18F-724FDC67BBBC}" presName="child3Text" presStyleLbl="bgAcc1" presStyleIdx="2" presStyleCnt="4">
        <dgm:presLayoutVars>
          <dgm:bulletEnabled val="1"/>
        </dgm:presLayoutVars>
      </dgm:prSet>
      <dgm:spPr/>
    </dgm:pt>
    <dgm:pt modelId="{16841924-A496-408D-8AB4-16DBA8975583}" type="pres">
      <dgm:prSet presAssocID="{C3362375-88E4-4034-B18F-724FDC67BBBC}" presName="child4group" presStyleCnt="0"/>
      <dgm:spPr/>
    </dgm:pt>
    <dgm:pt modelId="{AC8EC65D-00CB-40C2-ACA3-CD7A91B729C8}" type="pres">
      <dgm:prSet presAssocID="{C3362375-88E4-4034-B18F-724FDC67BBBC}" presName="child4" presStyleLbl="bgAcc1" presStyleIdx="3" presStyleCnt="4" custScaleX="173200" custScaleY="147287" custLinFactNeighborX="-10063" custLinFactNeighborY="-26627"/>
      <dgm:spPr/>
    </dgm:pt>
    <dgm:pt modelId="{F7C7EAC3-5DEB-4BF7-941D-EE98074AE8AE}" type="pres">
      <dgm:prSet presAssocID="{C3362375-88E4-4034-B18F-724FDC67BBBC}" presName="child4Text" presStyleLbl="bgAcc1" presStyleIdx="3" presStyleCnt="4">
        <dgm:presLayoutVars>
          <dgm:bulletEnabled val="1"/>
        </dgm:presLayoutVars>
      </dgm:prSet>
      <dgm:spPr/>
    </dgm:pt>
    <dgm:pt modelId="{8897A7EE-439D-4F1A-B6B3-9CBEE313559E}" type="pres">
      <dgm:prSet presAssocID="{C3362375-88E4-4034-B18F-724FDC67BBBC}" presName="childPlaceholder" presStyleCnt="0"/>
      <dgm:spPr/>
    </dgm:pt>
    <dgm:pt modelId="{F7E65D0B-619F-4B81-889C-950D187EAC2B}" type="pres">
      <dgm:prSet presAssocID="{C3362375-88E4-4034-B18F-724FDC67BBBC}" presName="circle" presStyleCnt="0"/>
      <dgm:spPr/>
    </dgm:pt>
    <dgm:pt modelId="{FBCB22E4-289A-431F-A27B-D9E4DB145BE9}" type="pres">
      <dgm:prSet presAssocID="{C3362375-88E4-4034-B18F-724FDC67BBBC}" presName="quadrant1" presStyleLbl="node1" presStyleIdx="0" presStyleCnt="4" custScaleX="68302" custScaleY="68302" custLinFactNeighborX="15568" custLinFactNeighborY="16653">
        <dgm:presLayoutVars>
          <dgm:chMax val="1"/>
          <dgm:bulletEnabled val="1"/>
        </dgm:presLayoutVars>
      </dgm:prSet>
      <dgm:spPr/>
    </dgm:pt>
    <dgm:pt modelId="{1C1506CC-E666-45CA-8973-97AC8BD421EF}" type="pres">
      <dgm:prSet presAssocID="{C3362375-88E4-4034-B18F-724FDC67BBBC}" presName="quadrant2" presStyleLbl="node1" presStyleIdx="1" presStyleCnt="4" custScaleX="68302" custScaleY="68302" custLinFactNeighborX="-15930" custLinFactNeighborY="16292">
        <dgm:presLayoutVars>
          <dgm:chMax val="1"/>
          <dgm:bulletEnabled val="1"/>
        </dgm:presLayoutVars>
      </dgm:prSet>
      <dgm:spPr/>
    </dgm:pt>
    <dgm:pt modelId="{523085B0-2246-4431-9A61-481168FC009D}" type="pres">
      <dgm:prSet presAssocID="{C3362375-88E4-4034-B18F-724FDC67BBBC}" presName="quadrant3" presStyleLbl="node1" presStyleIdx="2" presStyleCnt="4" custScaleX="68302" custScaleY="68302" custLinFactNeighborX="-17069" custLinFactNeighborY="-14119">
        <dgm:presLayoutVars>
          <dgm:chMax val="1"/>
          <dgm:bulletEnabled val="1"/>
        </dgm:presLayoutVars>
      </dgm:prSet>
      <dgm:spPr/>
    </dgm:pt>
    <dgm:pt modelId="{22B45599-3804-42C1-9B11-456BA815E5EF}" type="pres">
      <dgm:prSet presAssocID="{C3362375-88E4-4034-B18F-724FDC67BBBC}" presName="quadrant4" presStyleLbl="node1" presStyleIdx="3" presStyleCnt="4" custScaleX="68302" custScaleY="68302" custLinFactNeighborX="15930" custLinFactNeighborY="-14481">
        <dgm:presLayoutVars>
          <dgm:chMax val="1"/>
          <dgm:bulletEnabled val="1"/>
        </dgm:presLayoutVars>
      </dgm:prSet>
      <dgm:spPr/>
    </dgm:pt>
    <dgm:pt modelId="{DB188BB2-AB9A-428D-8A63-0C71104188FC}" type="pres">
      <dgm:prSet presAssocID="{C3362375-88E4-4034-B18F-724FDC67BBBC}" presName="quadrantPlaceholder" presStyleCnt="0"/>
      <dgm:spPr/>
    </dgm:pt>
    <dgm:pt modelId="{1D7DBEDD-A245-4488-AB9E-15AF30FC5B6A}" type="pres">
      <dgm:prSet presAssocID="{C3362375-88E4-4034-B18F-724FDC67BBBC}" presName="center1" presStyleLbl="fgShp" presStyleIdx="0" presStyleCnt="2"/>
      <dgm:spPr>
        <a:solidFill>
          <a:schemeClr val="bg2">
            <a:lumMod val="75000"/>
          </a:schemeClr>
        </a:solidFill>
        <a:ln>
          <a:solidFill>
            <a:schemeClr val="tx1">
              <a:lumMod val="65000"/>
              <a:lumOff val="35000"/>
            </a:schemeClr>
          </a:solidFill>
        </a:ln>
      </dgm:spPr>
    </dgm:pt>
    <dgm:pt modelId="{23AF742A-16AD-4F01-873E-2A37A620D01B}" type="pres">
      <dgm:prSet presAssocID="{C3362375-88E4-4034-B18F-724FDC67BBBC}" presName="center2" presStyleLbl="fgShp" presStyleIdx="1" presStyleCnt="2"/>
      <dgm:spPr>
        <a:solidFill>
          <a:schemeClr val="bg2">
            <a:lumMod val="75000"/>
          </a:schemeClr>
        </a:solidFill>
        <a:ln>
          <a:solidFill>
            <a:schemeClr val="tx1">
              <a:lumMod val="65000"/>
              <a:lumOff val="35000"/>
            </a:schemeClr>
          </a:solidFill>
        </a:ln>
      </dgm:spPr>
    </dgm:pt>
  </dgm:ptLst>
  <dgm:cxnLst>
    <dgm:cxn modelId="{3DE87E05-4A7A-4C68-9B3B-10A5975208FF}" srcId="{C3362375-88E4-4034-B18F-724FDC67BBBC}" destId="{44BD4AC0-1024-45D3-AE6E-70AE9AB68832}" srcOrd="1" destOrd="0" parTransId="{19AFEE8A-4203-4D28-B8B0-D849B59E14D9}" sibTransId="{EEF806DE-0C46-46A7-931D-84DD2A4C8D28}"/>
    <dgm:cxn modelId="{2CCECF0E-DBA9-43F6-8917-6C30C5AE8986}" srcId="{C3362375-88E4-4034-B18F-724FDC67BBBC}" destId="{91D09109-2420-4AA8-A9B2-39466C773A4C}" srcOrd="3" destOrd="0" parTransId="{D9AF1D02-B77C-4D79-82CC-C1C0926BF545}" sibTransId="{98A36CFC-E2D0-4E1F-A811-ACF718DB1E1F}"/>
    <dgm:cxn modelId="{37D7F50E-5746-4FDE-AAEC-2BD845B55365}" srcId="{8B344E89-95C5-4C6F-A444-2EDEBB0AFC2F}" destId="{0548A720-5442-4D80-8341-398EF33AE760}" srcOrd="4" destOrd="0" parTransId="{F8FC77CC-177F-44DF-938B-87E84059CB4E}" sibTransId="{331E5991-52BD-4AAD-8DB2-2FC2DD3FD90D}"/>
    <dgm:cxn modelId="{50695C13-D434-4170-BD8D-4B2E893CC814}" srcId="{C3362375-88E4-4034-B18F-724FDC67BBBC}" destId="{08B8C4EC-B7CD-4979-A956-94E548CCE2AA}" srcOrd="0" destOrd="0" parTransId="{FED456CA-AA55-40B3-9A2C-ED533748E411}" sibTransId="{C1EB00A8-D2A0-4DA9-ACA6-7D1B30BC65D4}"/>
    <dgm:cxn modelId="{E6DCCF14-E681-4CDE-B955-19551BE337E8}" type="presOf" srcId="{1747FDD3-CCC6-4E18-BAEF-32CABBEF5D38}" destId="{3697C8B3-BF7E-46ED-A4D3-4E32A9540A4C}" srcOrd="1" destOrd="1" presId="urn:microsoft.com/office/officeart/2005/8/layout/cycle4"/>
    <dgm:cxn modelId="{C3EF6017-CBE8-478D-8F4A-83248481A697}" type="presOf" srcId="{00328B5D-8139-4CC5-8395-71749F89D897}" destId="{D7F9769D-E1F7-457A-9EEB-1C88D3A41933}" srcOrd="1" destOrd="5" presId="urn:microsoft.com/office/officeart/2005/8/layout/cycle4"/>
    <dgm:cxn modelId="{D7D08017-BE3B-4526-926F-9B4C43722B3D}" type="presOf" srcId="{0548A720-5442-4D80-8341-398EF33AE760}" destId="{2ECFF366-3DCD-4445-A0BF-E681AA2637BF}" srcOrd="0" destOrd="4" presId="urn:microsoft.com/office/officeart/2005/8/layout/cycle4"/>
    <dgm:cxn modelId="{D92D851C-F114-481C-8591-CBAAD679C36E}" type="presOf" srcId="{930C58C4-BE57-4C5F-BEAE-0D419D5981EA}" destId="{2ECFF366-3DCD-4445-A0BF-E681AA2637BF}" srcOrd="0" destOrd="3" presId="urn:microsoft.com/office/officeart/2005/8/layout/cycle4"/>
    <dgm:cxn modelId="{D39FA420-1C98-4A1C-B052-043F79448B46}" type="presOf" srcId="{930C58C4-BE57-4C5F-BEAE-0D419D5981EA}" destId="{D7F9769D-E1F7-457A-9EEB-1C88D3A41933}" srcOrd="1" destOrd="3" presId="urn:microsoft.com/office/officeart/2005/8/layout/cycle4"/>
    <dgm:cxn modelId="{97BAE121-A1FD-4EB5-A108-B9288EEE9123}" type="presOf" srcId="{F7352396-5EF1-4366-9460-2D694172EA4B}" destId="{AEF4198B-4774-4D33-A731-8CBCA8DF6F69}" srcOrd="1" destOrd="1" presId="urn:microsoft.com/office/officeart/2005/8/layout/cycle4"/>
    <dgm:cxn modelId="{2AEC4024-990F-483F-98C7-942222E6149F}" srcId="{8B344E89-95C5-4C6F-A444-2EDEBB0AFC2F}" destId="{E57ADE6F-44D5-40BB-A113-BD5CC65E0015}" srcOrd="0" destOrd="0" parTransId="{6D3D4857-F5A1-446D-BB24-0B09325D162C}" sibTransId="{08E71990-BB91-4772-B1B6-10C989846340}"/>
    <dgm:cxn modelId="{FD2D9927-B9BD-44C8-8F0D-573D946271F9}" srcId="{8B344E89-95C5-4C6F-A444-2EDEBB0AFC2F}" destId="{930C58C4-BE57-4C5F-BEAE-0D419D5981EA}" srcOrd="3" destOrd="0" parTransId="{FE854657-E658-44FD-BA82-623315E17ADD}" sibTransId="{1F2E0AA6-66A1-4F76-9978-42C05FBDE1E0}"/>
    <dgm:cxn modelId="{4E17E029-2AD6-4D07-BDA0-8760AD9D7F46}" type="presOf" srcId="{E83BEBC5-FC8E-4E8C-A1BA-0C77C47B943A}" destId="{D7F9769D-E1F7-457A-9EEB-1C88D3A41933}" srcOrd="1" destOrd="6" presId="urn:microsoft.com/office/officeart/2005/8/layout/cycle4"/>
    <dgm:cxn modelId="{1E34262C-F8F2-4121-B573-04F5E1680FE4}" type="presOf" srcId="{364320A2-19F1-4F78-8E25-BF0303C9C2A2}" destId="{3697C8B3-BF7E-46ED-A4D3-4E32A9540A4C}" srcOrd="1" destOrd="5" presId="urn:microsoft.com/office/officeart/2005/8/layout/cycle4"/>
    <dgm:cxn modelId="{A1FC0531-4B3D-424C-AD74-78061B296409}" type="presOf" srcId="{6E2A36D6-1113-4A97-B580-8DFE869D838A}" destId="{F7C7EAC3-5DEB-4BF7-941D-EE98074AE8AE}" srcOrd="1" destOrd="1" presId="urn:microsoft.com/office/officeart/2005/8/layout/cycle4"/>
    <dgm:cxn modelId="{7DF91531-16B3-4823-8676-2F86E92F55B0}" type="presOf" srcId="{2FFE0ADB-05EC-42F4-B40F-6920F77CB41C}" destId="{2ECFF366-3DCD-4445-A0BF-E681AA2637BF}" srcOrd="0" destOrd="2" presId="urn:microsoft.com/office/officeart/2005/8/layout/cycle4"/>
    <dgm:cxn modelId="{2AAC0333-83B3-4792-974B-98F802614638}" type="presOf" srcId="{D9F6A262-8D82-4BEC-8740-F86F8D4946D7}" destId="{3697C8B3-BF7E-46ED-A4D3-4E32A9540A4C}" srcOrd="1" destOrd="0" presId="urn:microsoft.com/office/officeart/2005/8/layout/cycle4"/>
    <dgm:cxn modelId="{9A86A937-F641-4AEA-8B8F-98CB6A743154}" type="presOf" srcId="{538F2868-188C-496A-ADBF-EA77E3BF318A}" destId="{7B1EEC8E-DFDB-4767-9992-F50EDD4951F7}" srcOrd="0" destOrd="4" presId="urn:microsoft.com/office/officeart/2005/8/layout/cycle4"/>
    <dgm:cxn modelId="{B179FC3F-E332-46F9-8D05-B6D1841E6187}" type="presOf" srcId="{F235E307-C579-48F3-82B8-AA29F0251D00}" destId="{F7C7EAC3-5DEB-4BF7-941D-EE98074AE8AE}" srcOrd="1" destOrd="0" presId="urn:microsoft.com/office/officeart/2005/8/layout/cycle4"/>
    <dgm:cxn modelId="{C9AF6740-8C97-4B59-AF32-3A490430F6FB}" type="presOf" srcId="{C3362375-88E4-4034-B18F-724FDC67BBBC}" destId="{19FC0A79-1E19-4A29-9674-1799AF748E18}" srcOrd="0" destOrd="0" presId="urn:microsoft.com/office/officeart/2005/8/layout/cycle4"/>
    <dgm:cxn modelId="{AD25BD5B-77D7-4A23-97FA-AC28F840146A}" type="presOf" srcId="{8B5641CB-8C21-458C-B7C1-B3C96AABF3E5}" destId="{7B1EEC8E-DFDB-4767-9992-F50EDD4951F7}" srcOrd="0" destOrd="2" presId="urn:microsoft.com/office/officeart/2005/8/layout/cycle4"/>
    <dgm:cxn modelId="{DC247E5F-34A8-428A-BC7B-81B9A8792D07}" srcId="{91D09109-2420-4AA8-A9B2-39466C773A4C}" destId="{F235E307-C579-48F3-82B8-AA29F0251D00}" srcOrd="0" destOrd="0" parTransId="{DB6DC66A-2313-46F5-9ECA-69A152E7969F}" sibTransId="{770397E5-63C9-4260-B3C8-8A89079C4A49}"/>
    <dgm:cxn modelId="{22BE5E65-DF0C-4D4F-B684-F9BCB912C7F0}" type="presOf" srcId="{9C066C0D-23F0-4804-8F70-FA3D81CF7DB6}" destId="{AEF4198B-4774-4D33-A731-8CBCA8DF6F69}" srcOrd="1" destOrd="0" presId="urn:microsoft.com/office/officeart/2005/8/layout/cycle4"/>
    <dgm:cxn modelId="{B44DE745-B9F3-45E6-84A4-BA10BAC3B662}" type="presOf" srcId="{E57ADE6F-44D5-40BB-A113-BD5CC65E0015}" destId="{D7F9769D-E1F7-457A-9EEB-1C88D3A41933}" srcOrd="1" destOrd="0" presId="urn:microsoft.com/office/officeart/2005/8/layout/cycle4"/>
    <dgm:cxn modelId="{1E09FE47-669F-4050-B608-95D15697D855}" type="presOf" srcId="{91D09109-2420-4AA8-A9B2-39466C773A4C}" destId="{22B45599-3804-42C1-9B11-456BA815E5EF}" srcOrd="0" destOrd="0" presId="urn:microsoft.com/office/officeart/2005/8/layout/cycle4"/>
    <dgm:cxn modelId="{1D1ADE48-50C9-4E7F-8EBC-F20E2531D8B6}" srcId="{8B344E89-95C5-4C6F-A444-2EDEBB0AFC2F}" destId="{E83BEBC5-FC8E-4E8C-A1BA-0C77C47B943A}" srcOrd="6" destOrd="0" parTransId="{509D1B52-338C-4D0E-B11B-25579134B07B}" sibTransId="{12F116C6-3FA5-4E90-9A90-5A618DF0BD8A}"/>
    <dgm:cxn modelId="{689DD849-4AA9-49C7-BA16-27CBF8FFCAB6}" srcId="{44BD4AC0-1024-45D3-AE6E-70AE9AB68832}" destId="{3BCA1A44-42DD-431F-A21C-22A6C9D44773}" srcOrd="3" destOrd="0" parTransId="{1C2D23D9-D683-43AD-920C-BD788F6B958D}" sibTransId="{7785FB84-5204-4865-B54E-499F4A9180C0}"/>
    <dgm:cxn modelId="{2E08126C-AAC6-46D3-A768-99DDBF031F89}" type="presOf" srcId="{F235E307-C579-48F3-82B8-AA29F0251D00}" destId="{AC8EC65D-00CB-40C2-ACA3-CD7A91B729C8}" srcOrd="0" destOrd="0" presId="urn:microsoft.com/office/officeart/2005/8/layout/cycle4"/>
    <dgm:cxn modelId="{D80C4D6D-D3EC-4223-98EC-12030DF80EE7}" srcId="{44BD4AC0-1024-45D3-AE6E-70AE9AB68832}" destId="{D9F6A262-8D82-4BEC-8740-F86F8D4946D7}" srcOrd="0" destOrd="0" parTransId="{E8178EFC-ECBC-4437-AD6B-8F2BC8CF2B6A}" sibTransId="{1B7B881E-66D7-4716-9B58-AD86626B5456}"/>
    <dgm:cxn modelId="{D304A66E-79E0-49B9-98A8-B65F904EC772}" type="presOf" srcId="{9C066C0D-23F0-4804-8F70-FA3D81CF7DB6}" destId="{1DE89986-AAC5-42FC-BDD2-2E8DE6867064}" srcOrd="0" destOrd="0" presId="urn:microsoft.com/office/officeart/2005/8/layout/cycle4"/>
    <dgm:cxn modelId="{45DEC754-797B-4881-86A8-7802096F0EA0}" type="presOf" srcId="{00328B5D-8139-4CC5-8395-71749F89D897}" destId="{2ECFF366-3DCD-4445-A0BF-E681AA2637BF}" srcOrd="0" destOrd="5" presId="urn:microsoft.com/office/officeart/2005/8/layout/cycle4"/>
    <dgm:cxn modelId="{E071047A-9CB5-4F03-8766-D987A39E1A07}" type="presOf" srcId="{538F2868-188C-496A-ADBF-EA77E3BF318A}" destId="{3697C8B3-BF7E-46ED-A4D3-4E32A9540A4C}" srcOrd="1" destOrd="4" presId="urn:microsoft.com/office/officeart/2005/8/layout/cycle4"/>
    <dgm:cxn modelId="{CC5D715A-BAD7-438A-BF84-B99F18E63342}" type="presOf" srcId="{E83BEBC5-FC8E-4E8C-A1BA-0C77C47B943A}" destId="{2ECFF366-3DCD-4445-A0BF-E681AA2637BF}" srcOrd="0" destOrd="6" presId="urn:microsoft.com/office/officeart/2005/8/layout/cycle4"/>
    <dgm:cxn modelId="{EDFBFB7C-B1EC-452E-A859-09BD59663841}" type="presOf" srcId="{2FFE0ADB-05EC-42F4-B40F-6920F77CB41C}" destId="{D7F9769D-E1F7-457A-9EEB-1C88D3A41933}" srcOrd="1" destOrd="2" presId="urn:microsoft.com/office/officeart/2005/8/layout/cycle4"/>
    <dgm:cxn modelId="{0446D27F-8477-4C98-9122-6AFD2DD1C25D}" srcId="{44BD4AC0-1024-45D3-AE6E-70AE9AB68832}" destId="{364320A2-19F1-4F78-8E25-BF0303C9C2A2}" srcOrd="5" destOrd="0" parTransId="{90FBC18A-D107-4218-8AD8-11847FCE4627}" sibTransId="{063E1F24-7D8E-4B20-9174-2C35A805880A}"/>
    <dgm:cxn modelId="{9C461D85-C221-47A6-A923-43445F945752}" type="presOf" srcId="{F7352396-5EF1-4366-9460-2D694172EA4B}" destId="{1DE89986-AAC5-42FC-BDD2-2E8DE6867064}" srcOrd="0" destOrd="1" presId="urn:microsoft.com/office/officeart/2005/8/layout/cycle4"/>
    <dgm:cxn modelId="{6B1E3C8D-4A89-4D61-BD9B-546B6D09E36F}" type="presOf" srcId="{44BD4AC0-1024-45D3-AE6E-70AE9AB68832}" destId="{1C1506CC-E666-45CA-8973-97AC8BD421EF}" srcOrd="0" destOrd="0" presId="urn:microsoft.com/office/officeart/2005/8/layout/cycle4"/>
    <dgm:cxn modelId="{9969F491-1E54-45D4-8D96-2B9279EA69AF}" srcId="{08B8C4EC-B7CD-4979-A956-94E548CCE2AA}" destId="{F7352396-5EF1-4366-9460-2D694172EA4B}" srcOrd="1" destOrd="0" parTransId="{FFE88B08-58D0-4B94-940F-220658BF3DF0}" sibTransId="{393F4458-BEF6-4A68-A3F7-019DB02033EB}"/>
    <dgm:cxn modelId="{A011ED95-64EF-4C17-BB2B-A79256C82370}" srcId="{8B344E89-95C5-4C6F-A444-2EDEBB0AFC2F}" destId="{2FFE0ADB-05EC-42F4-B40F-6920F77CB41C}" srcOrd="2" destOrd="0" parTransId="{E3E5C54B-B2B8-4D33-81C4-43A17FEB719E}" sibTransId="{91BD7469-47D9-4F93-A739-30C7CF693404}"/>
    <dgm:cxn modelId="{805A8D96-A215-45E2-BDC5-952AA2FE2B5E}" srcId="{44BD4AC0-1024-45D3-AE6E-70AE9AB68832}" destId="{538F2868-188C-496A-ADBF-EA77E3BF318A}" srcOrd="4" destOrd="0" parTransId="{42F1B6BA-AB28-4B50-99C7-E5B9C2E547F4}" sibTransId="{7E2E3E5D-D07F-4F34-A345-71E24F9057C8}"/>
    <dgm:cxn modelId="{6FECD5AD-82A2-4B97-948B-E7DA43703862}" type="presOf" srcId="{3BCA1A44-42DD-431F-A21C-22A6C9D44773}" destId="{7B1EEC8E-DFDB-4767-9992-F50EDD4951F7}" srcOrd="0" destOrd="3" presId="urn:microsoft.com/office/officeart/2005/8/layout/cycle4"/>
    <dgm:cxn modelId="{EF1D3DB0-06B3-499F-9A20-7645B19CB63B}" type="presOf" srcId="{364320A2-19F1-4F78-8E25-BF0303C9C2A2}" destId="{7B1EEC8E-DFDB-4767-9992-F50EDD4951F7}" srcOrd="0" destOrd="5" presId="urn:microsoft.com/office/officeart/2005/8/layout/cycle4"/>
    <dgm:cxn modelId="{F1FF2FB1-83B9-4236-81D4-DE9431B5324F}" type="presOf" srcId="{3BCA1A44-42DD-431F-A21C-22A6C9D44773}" destId="{3697C8B3-BF7E-46ED-A4D3-4E32A9540A4C}" srcOrd="1" destOrd="3" presId="urn:microsoft.com/office/officeart/2005/8/layout/cycle4"/>
    <dgm:cxn modelId="{CF4322B2-D138-4AC1-A4EB-0638FD94173F}" type="presOf" srcId="{1747FDD3-CCC6-4E18-BAEF-32CABBEF5D38}" destId="{7B1EEC8E-DFDB-4767-9992-F50EDD4951F7}" srcOrd="0" destOrd="1" presId="urn:microsoft.com/office/officeart/2005/8/layout/cycle4"/>
    <dgm:cxn modelId="{1EAB88B8-0F5A-45F5-9855-75D8A3FE5D9B}" srcId="{08B8C4EC-B7CD-4979-A956-94E548CCE2AA}" destId="{9C066C0D-23F0-4804-8F70-FA3D81CF7DB6}" srcOrd="0" destOrd="0" parTransId="{83A42058-3038-45C2-B495-62DDBD10E313}" sibTransId="{7ED3FCB5-B0B7-4E23-9305-DEEEF4A7D0DD}"/>
    <dgm:cxn modelId="{6D459FBC-528E-4193-AE5B-3FD8711DBD51}" srcId="{91D09109-2420-4AA8-A9B2-39466C773A4C}" destId="{6E2A36D6-1113-4A97-B580-8DFE869D838A}" srcOrd="1" destOrd="0" parTransId="{E9B590FE-DF6F-4C19-A78E-48A984E46653}" sibTransId="{69929FEB-D159-467F-8AF6-541C5797D6C0}"/>
    <dgm:cxn modelId="{DDA974BE-DDE3-420A-950D-08D99CE1B59A}" srcId="{44BD4AC0-1024-45D3-AE6E-70AE9AB68832}" destId="{1747FDD3-CCC6-4E18-BAEF-32CABBEF5D38}" srcOrd="1" destOrd="0" parTransId="{8D09187A-E944-4A86-B954-381ABB003733}" sibTransId="{ECC033F0-4CC5-4988-BD94-9C5216F599C7}"/>
    <dgm:cxn modelId="{ED1E11C1-77A9-4F23-935A-3B8825661691}" type="presOf" srcId="{6745AB22-4306-4A0C-BB84-BFDD04E54AAF}" destId="{2ECFF366-3DCD-4445-A0BF-E681AA2637BF}" srcOrd="0" destOrd="1" presId="urn:microsoft.com/office/officeart/2005/8/layout/cycle4"/>
    <dgm:cxn modelId="{A7C13DC6-5311-4963-902B-E3825EEF616F}" srcId="{8B344E89-95C5-4C6F-A444-2EDEBB0AFC2F}" destId="{00328B5D-8139-4CC5-8395-71749F89D897}" srcOrd="5" destOrd="0" parTransId="{37FA0975-A793-448A-9C5A-AD77AE28CDFC}" sibTransId="{D7EE82C1-E106-4531-9441-D9DE38DDD1CD}"/>
    <dgm:cxn modelId="{D88693C8-3E98-4617-9361-DB132297925E}" type="presOf" srcId="{6E2A36D6-1113-4A97-B580-8DFE869D838A}" destId="{AC8EC65D-00CB-40C2-ACA3-CD7A91B729C8}" srcOrd="0" destOrd="1" presId="urn:microsoft.com/office/officeart/2005/8/layout/cycle4"/>
    <dgm:cxn modelId="{E13E61C9-5437-4AE9-A6A6-5FBE9AA74BE8}" srcId="{C3362375-88E4-4034-B18F-724FDC67BBBC}" destId="{8B344E89-95C5-4C6F-A444-2EDEBB0AFC2F}" srcOrd="2" destOrd="0" parTransId="{B3359E6C-CA4B-433C-8415-F2A67D221471}" sibTransId="{58FBBA64-1651-4A8F-9E9D-FD2923F03179}"/>
    <dgm:cxn modelId="{986E3BD9-BAC2-41EA-B223-00F22F12F30A}" type="presOf" srcId="{0548A720-5442-4D80-8341-398EF33AE760}" destId="{D7F9769D-E1F7-457A-9EEB-1C88D3A41933}" srcOrd="1" destOrd="4" presId="urn:microsoft.com/office/officeart/2005/8/layout/cycle4"/>
    <dgm:cxn modelId="{348711DE-1007-4189-A4EF-4FBE7A495BD9}" type="presOf" srcId="{D9F6A262-8D82-4BEC-8740-F86F8D4946D7}" destId="{7B1EEC8E-DFDB-4767-9992-F50EDD4951F7}" srcOrd="0" destOrd="0" presId="urn:microsoft.com/office/officeart/2005/8/layout/cycle4"/>
    <dgm:cxn modelId="{EF8176E0-EC43-49C0-A525-6AD937782995}" type="presOf" srcId="{6745AB22-4306-4A0C-BB84-BFDD04E54AAF}" destId="{D7F9769D-E1F7-457A-9EEB-1C88D3A41933}" srcOrd="1" destOrd="1" presId="urn:microsoft.com/office/officeart/2005/8/layout/cycle4"/>
    <dgm:cxn modelId="{49B1C3E1-4BA6-4428-9678-42B42B8AE71E}" type="presOf" srcId="{E57ADE6F-44D5-40BB-A113-BD5CC65E0015}" destId="{2ECFF366-3DCD-4445-A0BF-E681AA2637BF}" srcOrd="0" destOrd="0" presId="urn:microsoft.com/office/officeart/2005/8/layout/cycle4"/>
    <dgm:cxn modelId="{57C55BE6-6BEA-4867-B320-C7A3530D0C46}" type="presOf" srcId="{8B5641CB-8C21-458C-B7C1-B3C96AABF3E5}" destId="{3697C8B3-BF7E-46ED-A4D3-4E32A9540A4C}" srcOrd="1" destOrd="2" presId="urn:microsoft.com/office/officeart/2005/8/layout/cycle4"/>
    <dgm:cxn modelId="{6A0113EE-37D8-4435-B1AC-CE21D11E9356}" type="presOf" srcId="{08B8C4EC-B7CD-4979-A956-94E548CCE2AA}" destId="{FBCB22E4-289A-431F-A27B-D9E4DB145BE9}" srcOrd="0" destOrd="0" presId="urn:microsoft.com/office/officeart/2005/8/layout/cycle4"/>
    <dgm:cxn modelId="{586653F5-0928-4DBE-B3C3-7AB8607E9137}" srcId="{8B344E89-95C5-4C6F-A444-2EDEBB0AFC2F}" destId="{6745AB22-4306-4A0C-BB84-BFDD04E54AAF}" srcOrd="1" destOrd="0" parTransId="{839E5BDA-6BC2-4B08-9775-47987B0172D0}" sibTransId="{EF5F81CF-B790-4732-8D3A-FED084EE93FE}"/>
    <dgm:cxn modelId="{E5A76CFA-6D02-4FF3-8B93-E6F9958097BE}" type="presOf" srcId="{8B344E89-95C5-4C6F-A444-2EDEBB0AFC2F}" destId="{523085B0-2246-4431-9A61-481168FC009D}" srcOrd="0" destOrd="0" presId="urn:microsoft.com/office/officeart/2005/8/layout/cycle4"/>
    <dgm:cxn modelId="{EFA8AEFD-8F39-4C32-BDB8-EBC41F34BD15}" srcId="{44BD4AC0-1024-45D3-AE6E-70AE9AB68832}" destId="{8B5641CB-8C21-458C-B7C1-B3C96AABF3E5}" srcOrd="2" destOrd="0" parTransId="{33552EEC-A72C-42C4-BB04-EC9C4C815530}" sibTransId="{3F71D62D-91A2-4455-9B09-E9E79D4F853A}"/>
    <dgm:cxn modelId="{F7BC4DB7-7E71-4913-B648-BE96ACC3A15E}" type="presParOf" srcId="{19FC0A79-1E19-4A29-9674-1799AF748E18}" destId="{3AFD0147-45F0-47A4-BE75-41E8A97510BF}" srcOrd="0" destOrd="0" presId="urn:microsoft.com/office/officeart/2005/8/layout/cycle4"/>
    <dgm:cxn modelId="{A829ABBB-453A-4004-8DBF-1C89BA7893DC}" type="presParOf" srcId="{3AFD0147-45F0-47A4-BE75-41E8A97510BF}" destId="{E644AE2B-9833-4BC2-9D0B-5CAB6BBED747}" srcOrd="0" destOrd="0" presId="urn:microsoft.com/office/officeart/2005/8/layout/cycle4"/>
    <dgm:cxn modelId="{6D889ED4-46EA-4803-8FEA-B1694F1D0E9B}" type="presParOf" srcId="{E644AE2B-9833-4BC2-9D0B-5CAB6BBED747}" destId="{1DE89986-AAC5-42FC-BDD2-2E8DE6867064}" srcOrd="0" destOrd="0" presId="urn:microsoft.com/office/officeart/2005/8/layout/cycle4"/>
    <dgm:cxn modelId="{F5D8D8EB-472A-4331-B1A5-CAFE7733019C}" type="presParOf" srcId="{E644AE2B-9833-4BC2-9D0B-5CAB6BBED747}" destId="{AEF4198B-4774-4D33-A731-8CBCA8DF6F69}" srcOrd="1" destOrd="0" presId="urn:microsoft.com/office/officeart/2005/8/layout/cycle4"/>
    <dgm:cxn modelId="{5BA6A332-1660-4909-AB17-19F7503601AD}" type="presParOf" srcId="{3AFD0147-45F0-47A4-BE75-41E8A97510BF}" destId="{631AABF6-F041-4FC1-ACEF-2D6A375FCBC7}" srcOrd="1" destOrd="0" presId="urn:microsoft.com/office/officeart/2005/8/layout/cycle4"/>
    <dgm:cxn modelId="{EE6196A1-1DC7-459E-A625-588CF7FAE014}" type="presParOf" srcId="{631AABF6-F041-4FC1-ACEF-2D6A375FCBC7}" destId="{7B1EEC8E-DFDB-4767-9992-F50EDD4951F7}" srcOrd="0" destOrd="0" presId="urn:microsoft.com/office/officeart/2005/8/layout/cycle4"/>
    <dgm:cxn modelId="{9946754C-63C8-474F-A2C5-37B3D0D58AFB}" type="presParOf" srcId="{631AABF6-F041-4FC1-ACEF-2D6A375FCBC7}" destId="{3697C8B3-BF7E-46ED-A4D3-4E32A9540A4C}" srcOrd="1" destOrd="0" presId="urn:microsoft.com/office/officeart/2005/8/layout/cycle4"/>
    <dgm:cxn modelId="{9AB897E3-7306-4CF1-B834-EE1B8A2472F1}" type="presParOf" srcId="{3AFD0147-45F0-47A4-BE75-41E8A97510BF}" destId="{3C8FDA54-2899-4CCD-A3F5-ADA6856DDF9F}" srcOrd="2" destOrd="0" presId="urn:microsoft.com/office/officeart/2005/8/layout/cycle4"/>
    <dgm:cxn modelId="{18038388-8600-4870-84AC-822B1AD27B55}" type="presParOf" srcId="{3C8FDA54-2899-4CCD-A3F5-ADA6856DDF9F}" destId="{2ECFF366-3DCD-4445-A0BF-E681AA2637BF}" srcOrd="0" destOrd="0" presId="urn:microsoft.com/office/officeart/2005/8/layout/cycle4"/>
    <dgm:cxn modelId="{4DA2747C-DD12-4851-B9BB-40BF5DA817D2}" type="presParOf" srcId="{3C8FDA54-2899-4CCD-A3F5-ADA6856DDF9F}" destId="{D7F9769D-E1F7-457A-9EEB-1C88D3A41933}" srcOrd="1" destOrd="0" presId="urn:microsoft.com/office/officeart/2005/8/layout/cycle4"/>
    <dgm:cxn modelId="{97A8852D-C629-4BBF-A259-8BE7AC4B37CE}" type="presParOf" srcId="{3AFD0147-45F0-47A4-BE75-41E8A97510BF}" destId="{16841924-A496-408D-8AB4-16DBA8975583}" srcOrd="3" destOrd="0" presId="urn:microsoft.com/office/officeart/2005/8/layout/cycle4"/>
    <dgm:cxn modelId="{1AEA96E4-C631-4FF7-A0A0-46EE7C096E75}" type="presParOf" srcId="{16841924-A496-408D-8AB4-16DBA8975583}" destId="{AC8EC65D-00CB-40C2-ACA3-CD7A91B729C8}" srcOrd="0" destOrd="0" presId="urn:microsoft.com/office/officeart/2005/8/layout/cycle4"/>
    <dgm:cxn modelId="{60AA5A39-3B76-4579-AA78-AA67D7E75166}" type="presParOf" srcId="{16841924-A496-408D-8AB4-16DBA8975583}" destId="{F7C7EAC3-5DEB-4BF7-941D-EE98074AE8AE}" srcOrd="1" destOrd="0" presId="urn:microsoft.com/office/officeart/2005/8/layout/cycle4"/>
    <dgm:cxn modelId="{292F5DEA-1428-4BED-88D8-EE987A25E247}" type="presParOf" srcId="{3AFD0147-45F0-47A4-BE75-41E8A97510BF}" destId="{8897A7EE-439D-4F1A-B6B3-9CBEE313559E}" srcOrd="4" destOrd="0" presId="urn:microsoft.com/office/officeart/2005/8/layout/cycle4"/>
    <dgm:cxn modelId="{7A826BC7-276E-4338-8C5F-E8F1CD1F9565}" type="presParOf" srcId="{19FC0A79-1E19-4A29-9674-1799AF748E18}" destId="{F7E65D0B-619F-4B81-889C-950D187EAC2B}" srcOrd="1" destOrd="0" presId="urn:microsoft.com/office/officeart/2005/8/layout/cycle4"/>
    <dgm:cxn modelId="{A1FAB05C-AC35-4A19-8FD3-7AFCF484C049}" type="presParOf" srcId="{F7E65D0B-619F-4B81-889C-950D187EAC2B}" destId="{FBCB22E4-289A-431F-A27B-D9E4DB145BE9}" srcOrd="0" destOrd="0" presId="urn:microsoft.com/office/officeart/2005/8/layout/cycle4"/>
    <dgm:cxn modelId="{D9C4A6C1-7335-4FCF-ABC6-29518B8FD1CA}" type="presParOf" srcId="{F7E65D0B-619F-4B81-889C-950D187EAC2B}" destId="{1C1506CC-E666-45CA-8973-97AC8BD421EF}" srcOrd="1" destOrd="0" presId="urn:microsoft.com/office/officeart/2005/8/layout/cycle4"/>
    <dgm:cxn modelId="{2D4302AC-0CFF-4E84-952B-BF2C883DABB0}" type="presParOf" srcId="{F7E65D0B-619F-4B81-889C-950D187EAC2B}" destId="{523085B0-2246-4431-9A61-481168FC009D}" srcOrd="2" destOrd="0" presId="urn:microsoft.com/office/officeart/2005/8/layout/cycle4"/>
    <dgm:cxn modelId="{5A59A4CD-C403-45FD-8673-F8257D68F944}" type="presParOf" srcId="{F7E65D0B-619F-4B81-889C-950D187EAC2B}" destId="{22B45599-3804-42C1-9B11-456BA815E5EF}" srcOrd="3" destOrd="0" presId="urn:microsoft.com/office/officeart/2005/8/layout/cycle4"/>
    <dgm:cxn modelId="{884E1911-3C7D-4A35-8738-54B64C9ECC7E}" type="presParOf" srcId="{F7E65D0B-619F-4B81-889C-950D187EAC2B}" destId="{DB188BB2-AB9A-428D-8A63-0C71104188FC}" srcOrd="4" destOrd="0" presId="urn:microsoft.com/office/officeart/2005/8/layout/cycle4"/>
    <dgm:cxn modelId="{3D6D165C-E8A1-474E-9659-374F0AC19248}" type="presParOf" srcId="{19FC0A79-1E19-4A29-9674-1799AF748E18}" destId="{1D7DBEDD-A245-4488-AB9E-15AF30FC5B6A}" srcOrd="2" destOrd="0" presId="urn:microsoft.com/office/officeart/2005/8/layout/cycle4"/>
    <dgm:cxn modelId="{D5225807-3779-4481-B365-0B88A5135FE0}" type="presParOf" srcId="{19FC0A79-1E19-4A29-9674-1799AF748E18}" destId="{23AF742A-16AD-4F01-873E-2A37A620D01B}"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CFF366-3DCD-4445-A0BF-E681AA2637BF}">
      <dsp:nvSpPr>
        <dsp:cNvPr id="0" name=""/>
        <dsp:cNvSpPr/>
      </dsp:nvSpPr>
      <dsp:spPr>
        <a:xfrm>
          <a:off x="5862286" y="2932391"/>
          <a:ext cx="5047488" cy="264287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0" tIns="0" rIns="72000" bIns="576000" numCol="1" spcCol="1270" anchor="ctr" anchorCtr="0">
          <a:noAutofit/>
        </a:bodyPr>
        <a:lstStyle/>
        <a:p>
          <a:pPr marL="57150" lvl="1" indent="-57150" algn="just" defTabSz="346710">
            <a:lnSpc>
              <a:spcPct val="90000"/>
            </a:lnSpc>
            <a:spcBef>
              <a:spcPct val="0"/>
            </a:spcBef>
            <a:spcAft>
              <a:spcPct val="15000"/>
            </a:spcAft>
            <a:buChar char="•"/>
          </a:pPr>
          <a:r>
            <a:rPr lang="tr-TR" sz="780" kern="1200" dirty="0"/>
            <a:t>Uygulamanın ‘’Yükseköğretim kurumlarında </a:t>
          </a:r>
          <a:r>
            <a:rPr lang="tr-TR" sz="780" kern="1200" dirty="0" err="1"/>
            <a:t>önlisans</a:t>
          </a:r>
          <a:r>
            <a:rPr lang="tr-TR" sz="780" kern="1200" dirty="0"/>
            <a:t> ve lisans düzeyindeki programlar arasında geçiş, çift anadal, yan dal ile kurumlar arası kredi transferi yapılması esaslarına ilişkin yönetmelik’’ kapsamına uygunluğu değerlendirilir.</a:t>
          </a:r>
        </a:p>
        <a:p>
          <a:pPr marL="57150" lvl="1" indent="-57150" algn="just" defTabSz="346710">
            <a:lnSpc>
              <a:spcPct val="90000"/>
            </a:lnSpc>
            <a:spcBef>
              <a:spcPct val="0"/>
            </a:spcBef>
            <a:spcAft>
              <a:spcPct val="15000"/>
            </a:spcAft>
            <a:buChar char="•"/>
          </a:pPr>
          <a:r>
            <a:rPr lang="tr-TR" sz="780" kern="1200" dirty="0"/>
            <a:t>Duyuruların doğru zamanda internet web sitesinde yayınlanması kontrol edilir. </a:t>
          </a:r>
        </a:p>
        <a:p>
          <a:pPr marL="57150" lvl="1" indent="-57150" algn="just" defTabSz="346710">
            <a:lnSpc>
              <a:spcPct val="90000"/>
            </a:lnSpc>
            <a:spcBef>
              <a:spcPct val="0"/>
            </a:spcBef>
            <a:spcAft>
              <a:spcPct val="15000"/>
            </a:spcAft>
            <a:buChar char="•"/>
          </a:pPr>
          <a:r>
            <a:rPr lang="tr-TR" sz="780" kern="1200" dirty="0"/>
            <a:t>Akademik danışmanlar tarafından öğrencilerin ders seçimleri kontrol edilir ve onayları gerçekleştirilir.</a:t>
          </a:r>
        </a:p>
        <a:p>
          <a:pPr marL="57150" lvl="1" indent="-57150" algn="just" defTabSz="346710">
            <a:lnSpc>
              <a:spcPct val="90000"/>
            </a:lnSpc>
            <a:spcBef>
              <a:spcPct val="0"/>
            </a:spcBef>
            <a:spcAft>
              <a:spcPct val="15000"/>
            </a:spcAft>
            <a:buChar char="•"/>
          </a:pPr>
          <a:r>
            <a:rPr lang="tr-TR" sz="780" kern="1200" dirty="0"/>
            <a:t>Öğrencinin çift anadal programından mezun olabilmesi için genel not ortalamasının en az 100 üzerinden 70 olması gerekir. Tüm çift anadal öğrenimi süresince öğrencinin genel not ortalaması bir defaya mahsus olmak üzere 100 üzerinden 65’e kadar düşebilir. Genel not ortalaması ikinci kez 100 üzerinden 70’in altına düşen öğrencinin ikinci anadal diploma programından kaydı silinir. Bu nedenle öğrencilerin dönem sonu genel not ortalamaları kontrol edilir.</a:t>
          </a:r>
        </a:p>
        <a:p>
          <a:pPr marL="57150" lvl="1" indent="-57150" algn="just" defTabSz="346710">
            <a:lnSpc>
              <a:spcPct val="90000"/>
            </a:lnSpc>
            <a:spcBef>
              <a:spcPct val="0"/>
            </a:spcBef>
            <a:spcAft>
              <a:spcPct val="15000"/>
            </a:spcAft>
            <a:buChar char="•"/>
          </a:pPr>
          <a:r>
            <a:rPr lang="tr-TR" sz="780" kern="1200" dirty="0"/>
            <a:t>Çift anadal programından iki yarıyıl üst üste ders almayan öğrencinin ikinci anadal diploma programından kaydı silinir. Bu nedenle öğrencilerin dönemlik ders yükleri kontrol edilir. </a:t>
          </a:r>
        </a:p>
        <a:p>
          <a:pPr marL="57150" lvl="1" indent="-57150" algn="just" defTabSz="346710">
            <a:lnSpc>
              <a:spcPct val="90000"/>
            </a:lnSpc>
            <a:spcBef>
              <a:spcPct val="0"/>
            </a:spcBef>
            <a:spcAft>
              <a:spcPct val="15000"/>
            </a:spcAft>
            <a:buChar char="•"/>
          </a:pPr>
          <a:r>
            <a:rPr lang="tr-TR" sz="780" kern="1200" dirty="0"/>
            <a:t>İkinci anadal önlisans programına devam eden öğrenciye mezuniyet diploması ancak devam ettiği birinci anadal diploma programından mezun olması halinde verilebilir. Bu nedenle öğrencinin birinci anadal programından mezuniyeti kontrol edilir. </a:t>
          </a:r>
        </a:p>
        <a:p>
          <a:pPr marL="57150" lvl="1" indent="-57150" algn="just" defTabSz="346710">
            <a:lnSpc>
              <a:spcPct val="90000"/>
            </a:lnSpc>
            <a:spcBef>
              <a:spcPct val="0"/>
            </a:spcBef>
            <a:spcAft>
              <a:spcPct val="15000"/>
            </a:spcAft>
            <a:buChar char="•"/>
          </a:pPr>
          <a:r>
            <a:rPr lang="tr-TR" sz="780" kern="1200" dirty="0"/>
            <a:t>Akademik personelden ve öğrencilerden süreçle ilgili geri bildirimler alınır.</a:t>
          </a:r>
        </a:p>
      </dsp:txBody>
      <dsp:txXfrm>
        <a:off x="7434587" y="3651166"/>
        <a:ext cx="3417131" cy="1866048"/>
      </dsp:txXfrm>
    </dsp:sp>
    <dsp:sp modelId="{AC8EC65D-00CB-40C2-ACA3-CD7A91B729C8}">
      <dsp:nvSpPr>
        <dsp:cNvPr id="0" name=""/>
        <dsp:cNvSpPr/>
      </dsp:nvSpPr>
      <dsp:spPr>
        <a:xfrm>
          <a:off x="724206" y="2917364"/>
          <a:ext cx="4814650" cy="2652188"/>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6000" tIns="0" rIns="0" bIns="612000" numCol="1" spcCol="1270" anchor="ctr" anchorCtr="0">
          <a:noAutofit/>
        </a:bodyPr>
        <a:lstStyle/>
        <a:p>
          <a:pPr marL="171450" lvl="1" indent="-171450" algn="just" defTabSz="711200">
            <a:lnSpc>
              <a:spcPct val="90000"/>
            </a:lnSpc>
            <a:spcBef>
              <a:spcPct val="0"/>
            </a:spcBef>
            <a:spcAft>
              <a:spcPct val="15000"/>
            </a:spcAft>
            <a:buChar char="•"/>
          </a:pPr>
          <a:r>
            <a:rPr lang="tr-TR" sz="1600" kern="1200"/>
            <a:t>Kontrol adımı çıktılarına göre varsa düzeltme/iyileştirme faaliyetleri uygulanır. </a:t>
          </a:r>
          <a:endParaRPr lang="tr-TR" sz="1600" kern="1200" dirty="0"/>
        </a:p>
        <a:p>
          <a:pPr marL="171450" lvl="1" indent="-171450" algn="just" defTabSz="711200">
            <a:lnSpc>
              <a:spcPct val="90000"/>
            </a:lnSpc>
            <a:spcBef>
              <a:spcPct val="0"/>
            </a:spcBef>
            <a:spcAft>
              <a:spcPct val="15000"/>
            </a:spcAft>
            <a:buChar char="•"/>
          </a:pPr>
          <a:r>
            <a:rPr lang="tr-TR" sz="1600" kern="1200" dirty="0"/>
            <a:t>Akademik personelden ve öğrencilerden gelen geri bildirimlere göre düzeltme/iyileştirme faaliyetleri uygulanır.</a:t>
          </a:r>
        </a:p>
      </dsp:txBody>
      <dsp:txXfrm>
        <a:off x="782466" y="3638672"/>
        <a:ext cx="3253735" cy="1872621"/>
      </dsp:txXfrm>
    </dsp:sp>
    <dsp:sp modelId="{7B1EEC8E-DFDB-4767-9992-F50EDD4951F7}">
      <dsp:nvSpPr>
        <dsp:cNvPr id="0" name=""/>
        <dsp:cNvSpPr/>
      </dsp:nvSpPr>
      <dsp:spPr>
        <a:xfrm>
          <a:off x="5878409" y="202287"/>
          <a:ext cx="4926732" cy="2620585"/>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0" tIns="0" rIns="36000" bIns="108000" numCol="1" spcCol="1270" anchor="t" anchorCtr="0">
          <a:noAutofit/>
        </a:bodyPr>
        <a:lstStyle/>
        <a:p>
          <a:pPr marL="57150" lvl="1" indent="-57150" algn="just" defTabSz="355600">
            <a:lnSpc>
              <a:spcPct val="90000"/>
            </a:lnSpc>
            <a:spcBef>
              <a:spcPct val="0"/>
            </a:spcBef>
            <a:spcAft>
              <a:spcPct val="15000"/>
            </a:spcAft>
            <a:buChar char="•"/>
          </a:pPr>
          <a:r>
            <a:rPr lang="tr-TR" sz="800" kern="1200" dirty="0"/>
            <a:t>‘’Yükseköğretim kurumlarında </a:t>
          </a:r>
          <a:r>
            <a:rPr lang="tr-TR" sz="800" kern="1200" dirty="0" err="1"/>
            <a:t>önlisans</a:t>
          </a:r>
          <a:r>
            <a:rPr lang="tr-TR" sz="800" kern="1200" dirty="0"/>
            <a:t> ve lisans düzeyindeki programlar arasında geçiş, çift anadal, yan dal ile kurumlar arası kredi transferi yapılması esaslarına ilişkin yönetmelik’’ kapsamında uygulama yapılır. </a:t>
          </a:r>
        </a:p>
        <a:p>
          <a:pPr marL="57150" lvl="1" indent="-57150" algn="just" defTabSz="355600">
            <a:lnSpc>
              <a:spcPct val="90000"/>
            </a:lnSpc>
            <a:spcBef>
              <a:spcPct val="0"/>
            </a:spcBef>
            <a:spcAft>
              <a:spcPct val="15000"/>
            </a:spcAft>
            <a:buChar char="•"/>
          </a:pPr>
          <a:r>
            <a:rPr lang="tr-TR" sz="800" kern="1200" dirty="0"/>
            <a:t>Öğrenci ikinci anadal diploma programına, yüksekokul yönetiminin Yönetmelik kapsamında almış olduğu kararlar doğrultusunda uygun görülen dönemlerde başvurabilir. </a:t>
          </a:r>
        </a:p>
        <a:p>
          <a:pPr marL="57150" lvl="1" indent="-57150" algn="just" defTabSz="355600">
            <a:lnSpc>
              <a:spcPct val="90000"/>
            </a:lnSpc>
            <a:spcBef>
              <a:spcPct val="0"/>
            </a:spcBef>
            <a:spcAft>
              <a:spcPct val="15000"/>
            </a:spcAft>
            <a:buChar char="•"/>
          </a:pPr>
          <a:r>
            <a:rPr lang="tr-TR" sz="800" kern="1200" dirty="0"/>
            <a:t>Yüksekokul yönetimi tarafından uygun görülen dönemlerin başında web sitesi üzerinden çift anadal başvuru daveti yapılır.</a:t>
          </a:r>
        </a:p>
        <a:p>
          <a:pPr marL="57150" lvl="1" indent="-57150" algn="just" defTabSz="355600">
            <a:lnSpc>
              <a:spcPct val="90000"/>
            </a:lnSpc>
            <a:spcBef>
              <a:spcPct val="0"/>
            </a:spcBef>
            <a:spcAft>
              <a:spcPct val="15000"/>
            </a:spcAft>
            <a:buChar char="•"/>
          </a:pPr>
          <a:r>
            <a:rPr lang="tr-TR" sz="800" kern="1200" dirty="0"/>
            <a:t>Başvuru anında anadal diploma programındaki genel not ortalaması en az 100 üzerinden 70 olan ve anadal diploma programının ilgili sınıfında başarı sıralaması itibari ile en üst %20’sinde bulunan öğrenciler ikinci anadal diploma programına başvurabilirler</a:t>
          </a:r>
        </a:p>
        <a:p>
          <a:pPr marL="57150" lvl="1" indent="-57150" algn="just" defTabSz="355600">
            <a:lnSpc>
              <a:spcPct val="90000"/>
            </a:lnSpc>
            <a:spcBef>
              <a:spcPct val="0"/>
            </a:spcBef>
            <a:spcAft>
              <a:spcPct val="15000"/>
            </a:spcAft>
            <a:buChar char="•"/>
          </a:pPr>
          <a:r>
            <a:rPr lang="tr-TR" sz="800" kern="1200" dirty="0"/>
            <a:t>Çift anadal yapacak öğrencilerin kontenjanı, anadal diploma programındaki genel not ortalaması en az 100 üzerinden 70 olmak şartıyla, anadal diploma programının ilgili sınıfında başarı sıralaması %20 oranından az olmamak üzere üniversite senatolarınca belirlenir.</a:t>
          </a:r>
        </a:p>
        <a:p>
          <a:pPr marL="57150" lvl="1" indent="-57150" algn="just" defTabSz="355600">
            <a:lnSpc>
              <a:spcPct val="90000"/>
            </a:lnSpc>
            <a:spcBef>
              <a:spcPct val="0"/>
            </a:spcBef>
            <a:spcAft>
              <a:spcPct val="15000"/>
            </a:spcAft>
            <a:buChar char="•"/>
          </a:pPr>
          <a:r>
            <a:rPr lang="tr-TR" sz="800" kern="1200" dirty="0"/>
            <a:t>Anadal diploma programındaki genel not ortalaması en az 100 üzerinden 70 olan ancak anadal diploma programının ilgili sınıfında başarı sıralaması itibari ile en üst %20’sinde yer almayan öğrencilerden çift anadal yapılacak programın ilgili yıldaki taban puanından az olmamak üzere puana sahip olanlar da çift anadal programına başvurabilirler.</a:t>
          </a:r>
        </a:p>
      </dsp:txBody>
      <dsp:txXfrm>
        <a:off x="7413994" y="259853"/>
        <a:ext cx="3333580" cy="1850307"/>
      </dsp:txXfrm>
    </dsp:sp>
    <dsp:sp modelId="{1DE89986-AAC5-42FC-BDD2-2E8DE6867064}">
      <dsp:nvSpPr>
        <dsp:cNvPr id="0" name=""/>
        <dsp:cNvSpPr/>
      </dsp:nvSpPr>
      <dsp:spPr>
        <a:xfrm>
          <a:off x="688054" y="169911"/>
          <a:ext cx="4861267" cy="2621054"/>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0" tIns="180000" rIns="0" bIns="36000" numCol="1" spcCol="1270" anchor="t" anchorCtr="0">
          <a:noAutofit/>
        </a:bodyPr>
        <a:lstStyle/>
        <a:p>
          <a:pPr marL="114300" lvl="1" indent="-114300" algn="just" defTabSz="622300">
            <a:lnSpc>
              <a:spcPct val="90000"/>
            </a:lnSpc>
            <a:spcBef>
              <a:spcPct val="0"/>
            </a:spcBef>
            <a:spcAft>
              <a:spcPct val="15000"/>
            </a:spcAft>
            <a:buChar char="•"/>
          </a:pPr>
          <a:r>
            <a:rPr lang="tr-TR" sz="1400" kern="1200" dirty="0"/>
            <a:t>Öğrencilerin ikinci anadal diploma programına kabulü, o programın yürütüldüğü ilgili bölümün önerisi üzerine fakülte/yüksekokul yönetim kurulunun onayı ile yapılır. </a:t>
          </a:r>
        </a:p>
        <a:p>
          <a:pPr marL="114300" lvl="1" indent="-114300" algn="just" defTabSz="622300">
            <a:lnSpc>
              <a:spcPct val="90000"/>
            </a:lnSpc>
            <a:spcBef>
              <a:spcPct val="0"/>
            </a:spcBef>
            <a:spcAft>
              <a:spcPct val="15000"/>
            </a:spcAft>
            <a:buChar char="•"/>
          </a:pPr>
          <a:r>
            <a:rPr lang="tr-TR" sz="1400" kern="1200" dirty="0"/>
            <a:t>Öğrencinin çift anadal programında alması gereken dersler ve kredileri Yükseköğretim Kurulu tarafından belirlenen Yükseköğretim Alan Yeterlilikleri dikkate alınarak ilgili bölümlerin ve fakülte kurullarının önerisi üzerine senatonun onayı ile belirlenir.</a:t>
          </a:r>
        </a:p>
      </dsp:txBody>
      <dsp:txXfrm>
        <a:off x="745630" y="227487"/>
        <a:ext cx="3287735" cy="1850638"/>
      </dsp:txXfrm>
    </dsp:sp>
    <dsp:sp modelId="{FBCB22E4-289A-431F-A27B-D9E4DB145BE9}">
      <dsp:nvSpPr>
        <dsp:cNvPr id="0" name=""/>
        <dsp:cNvSpPr/>
      </dsp:nvSpPr>
      <dsp:spPr>
        <a:xfrm>
          <a:off x="3998228" y="1116572"/>
          <a:ext cx="1664221" cy="1664221"/>
        </a:xfrm>
        <a:prstGeom prst="pieWedge">
          <a:avLst/>
        </a:prstGeom>
        <a:solidFill>
          <a:schemeClr val="accent2">
            <a:lumMod val="60000"/>
            <a:lumOff val="40000"/>
            <a:alpha val="31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tr-TR" sz="1700" b="1" kern="1200" dirty="0">
              <a:solidFill>
                <a:srgbClr val="C00000"/>
              </a:solidFill>
            </a:rPr>
            <a:t>P</a:t>
          </a:r>
          <a:r>
            <a:rPr lang="tr-TR" sz="1700" kern="1200" dirty="0"/>
            <a:t>LANLA</a:t>
          </a:r>
        </a:p>
      </dsp:txBody>
      <dsp:txXfrm>
        <a:off x="4485667" y="1604011"/>
        <a:ext cx="1176782" cy="1176782"/>
      </dsp:txXfrm>
    </dsp:sp>
    <dsp:sp modelId="{1C1506CC-E666-45CA-8973-97AC8BD421EF}">
      <dsp:nvSpPr>
        <dsp:cNvPr id="0" name=""/>
        <dsp:cNvSpPr/>
      </dsp:nvSpPr>
      <dsp:spPr>
        <a:xfrm rot="5400000">
          <a:off x="5779867" y="1107776"/>
          <a:ext cx="1664221" cy="1664221"/>
        </a:xfrm>
        <a:prstGeom prst="pieWedge">
          <a:avLst/>
        </a:prstGeom>
        <a:solidFill>
          <a:schemeClr val="accent1">
            <a:alpha val="31000"/>
          </a:schemeClr>
        </a:solidFill>
        <a:ln>
          <a:noFill/>
        </a:ln>
        <a:effectLst>
          <a:glow>
            <a:schemeClr val="accent1"/>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tr-TR" sz="1700" b="1" kern="1200" dirty="0">
              <a:solidFill>
                <a:srgbClr val="C00000"/>
              </a:solidFill>
            </a:rPr>
            <a:t>U</a:t>
          </a:r>
          <a:r>
            <a:rPr lang="tr-TR" sz="1700" kern="1200" dirty="0"/>
            <a:t>YGULA</a:t>
          </a:r>
        </a:p>
      </dsp:txBody>
      <dsp:txXfrm rot="-5400000">
        <a:off x="5779867" y="1595215"/>
        <a:ext cx="1176782" cy="1176782"/>
      </dsp:txXfrm>
    </dsp:sp>
    <dsp:sp modelId="{523085B0-2246-4431-9A61-481168FC009D}">
      <dsp:nvSpPr>
        <dsp:cNvPr id="0" name=""/>
        <dsp:cNvSpPr/>
      </dsp:nvSpPr>
      <dsp:spPr>
        <a:xfrm rot="10800000">
          <a:off x="5752114" y="2915900"/>
          <a:ext cx="1664221" cy="1664221"/>
        </a:xfrm>
        <a:prstGeom prst="pieWedge">
          <a:avLst/>
        </a:prstGeom>
        <a:solidFill>
          <a:schemeClr val="accent4">
            <a:lumMod val="60000"/>
            <a:lumOff val="40000"/>
            <a:alpha val="31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tr-TR" sz="1700" b="1" kern="1200" dirty="0">
              <a:solidFill>
                <a:srgbClr val="C00000"/>
              </a:solidFill>
            </a:rPr>
            <a:t>K</a:t>
          </a:r>
          <a:r>
            <a:rPr lang="tr-TR" sz="1700" kern="1200" dirty="0"/>
            <a:t>ONTROL ET</a:t>
          </a:r>
        </a:p>
      </dsp:txBody>
      <dsp:txXfrm rot="10800000">
        <a:off x="5752114" y="2915900"/>
        <a:ext cx="1176782" cy="1176782"/>
      </dsp:txXfrm>
    </dsp:sp>
    <dsp:sp modelId="{22B45599-3804-42C1-9B11-456BA815E5EF}">
      <dsp:nvSpPr>
        <dsp:cNvPr id="0" name=""/>
        <dsp:cNvSpPr/>
      </dsp:nvSpPr>
      <dsp:spPr>
        <a:xfrm rot="16200000">
          <a:off x="4007049" y="2907079"/>
          <a:ext cx="1664221" cy="1664221"/>
        </a:xfrm>
        <a:prstGeom prst="pieWedge">
          <a:avLst/>
        </a:prstGeom>
        <a:solidFill>
          <a:schemeClr val="accent6">
            <a:lumMod val="60000"/>
            <a:lumOff val="40000"/>
            <a:alpha val="31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tr-TR" sz="1700" b="1" kern="1200">
              <a:solidFill>
                <a:srgbClr val="C00000"/>
              </a:solidFill>
            </a:rPr>
            <a:t>Ö</a:t>
          </a:r>
          <a:r>
            <a:rPr lang="tr-TR" sz="1700" kern="1200"/>
            <a:t>NLEM AL</a:t>
          </a:r>
          <a:endParaRPr lang="tr-TR" sz="1700" kern="1200" dirty="0"/>
        </a:p>
      </dsp:txBody>
      <dsp:txXfrm rot="5400000">
        <a:off x="4494488" y="2907079"/>
        <a:ext cx="1176782" cy="1176782"/>
      </dsp:txXfrm>
    </dsp:sp>
    <dsp:sp modelId="{1D7DBEDD-A245-4488-AB9E-15AF30FC5B6A}">
      <dsp:nvSpPr>
        <dsp:cNvPr id="0" name=""/>
        <dsp:cNvSpPr/>
      </dsp:nvSpPr>
      <dsp:spPr>
        <a:xfrm>
          <a:off x="5304938" y="2311030"/>
          <a:ext cx="841261" cy="731531"/>
        </a:xfrm>
        <a:prstGeom prst="circularArrow">
          <a:avLst/>
        </a:prstGeom>
        <a:solidFill>
          <a:schemeClr val="bg2">
            <a:lumMod val="75000"/>
          </a:schemeClr>
        </a:solidFill>
        <a:ln w="6350" cap="flat" cmpd="sng" algn="ctr">
          <a:solidFill>
            <a:schemeClr val="tx1">
              <a:lumMod val="65000"/>
              <a:lumOff val="3500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 modelId="{23AF742A-16AD-4F01-873E-2A37A620D01B}">
      <dsp:nvSpPr>
        <dsp:cNvPr id="0" name=""/>
        <dsp:cNvSpPr/>
      </dsp:nvSpPr>
      <dsp:spPr>
        <a:xfrm rot="10800000">
          <a:off x="5304938" y="2592389"/>
          <a:ext cx="841261" cy="731531"/>
        </a:xfrm>
        <a:prstGeom prst="circularArrow">
          <a:avLst/>
        </a:prstGeom>
        <a:solidFill>
          <a:schemeClr val="bg2">
            <a:lumMod val="75000"/>
          </a:schemeClr>
        </a:solidFill>
        <a:ln w="6350" cap="flat" cmpd="sng" algn="ctr">
          <a:solidFill>
            <a:schemeClr val="tx1">
              <a:lumMod val="65000"/>
              <a:lumOff val="3500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3BB1A92E-2482-4F58-806B-D10E34BB3DD4}" type="datetimeFigureOut">
              <a:rPr lang="tr-TR" smtClean="0"/>
              <a:t>21.09.2025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767130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3BB1A92E-2482-4F58-806B-D10E34BB3DD4}" type="datetimeFigureOut">
              <a:rPr lang="tr-TR" smtClean="0"/>
              <a:t>21.09.2025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4184801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3BB1A92E-2482-4F58-806B-D10E34BB3DD4}" type="datetimeFigureOut">
              <a:rPr lang="tr-TR" smtClean="0"/>
              <a:t>21.09.2025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3890536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3BB1A92E-2482-4F58-806B-D10E34BB3DD4}" type="datetimeFigureOut">
              <a:rPr lang="tr-TR" smtClean="0"/>
              <a:t>21.09.2025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2268544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3BB1A92E-2482-4F58-806B-D10E34BB3DD4}" type="datetimeFigureOut">
              <a:rPr lang="tr-TR" smtClean="0"/>
              <a:t>21.09.2025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845917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3BB1A92E-2482-4F58-806B-D10E34BB3DD4}" type="datetimeFigureOut">
              <a:rPr lang="tr-TR" smtClean="0"/>
              <a:t>21.09.2025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417003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3BB1A92E-2482-4F58-806B-D10E34BB3DD4}" type="datetimeFigureOut">
              <a:rPr lang="tr-TR" smtClean="0"/>
              <a:t>21.09.2025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341536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3BB1A92E-2482-4F58-806B-D10E34BB3DD4}" type="datetimeFigureOut">
              <a:rPr lang="tr-TR" smtClean="0"/>
              <a:t>21.09.2025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2279294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BB1A92E-2482-4F58-806B-D10E34BB3DD4}" type="datetimeFigureOut">
              <a:rPr lang="tr-TR" smtClean="0"/>
              <a:t>21.09.2025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697663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3BB1A92E-2482-4F58-806B-D10E34BB3DD4}" type="datetimeFigureOut">
              <a:rPr lang="tr-TR" smtClean="0"/>
              <a:t>21.09.2025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3571401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3BB1A92E-2482-4F58-806B-D10E34BB3DD4}" type="datetimeFigureOut">
              <a:rPr lang="tr-TR" smtClean="0"/>
              <a:t>21.09.2025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4206243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B1A92E-2482-4F58-806B-D10E34BB3DD4}" type="datetimeFigureOut">
              <a:rPr lang="tr-TR" smtClean="0"/>
              <a:t>21.09.2025</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EFEC7E-F753-4C17-838C-E04094B95C6B}" type="slidenum">
              <a:rPr lang="tr-TR" smtClean="0"/>
              <a:t>‹#›</a:t>
            </a:fld>
            <a:endParaRPr lang="tr-TR"/>
          </a:p>
        </p:txBody>
      </p:sp>
    </p:spTree>
    <p:extLst>
      <p:ext uri="{BB962C8B-B14F-4D97-AF65-F5344CB8AC3E}">
        <p14:creationId xmlns:p14="http://schemas.microsoft.com/office/powerpoint/2010/main" val="1148243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155971699"/>
              </p:ext>
            </p:extLst>
          </p:nvPr>
        </p:nvGraphicFramePr>
        <p:xfrm>
          <a:off x="297517" y="719666"/>
          <a:ext cx="11451138" cy="56349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ikdörtgen 4"/>
          <p:cNvSpPr/>
          <p:nvPr/>
        </p:nvSpPr>
        <p:spPr>
          <a:xfrm>
            <a:off x="0" y="122459"/>
            <a:ext cx="12192000" cy="646331"/>
          </a:xfrm>
          <a:prstGeom prst="rect">
            <a:avLst/>
          </a:prstGeom>
        </p:spPr>
        <p:txBody>
          <a:bodyPr wrap="square">
            <a:spAutoFit/>
          </a:bodyPr>
          <a:lstStyle/>
          <a:p>
            <a:pPr algn="ctr"/>
            <a:r>
              <a:rPr lang="tr-TR" b="1" kern="1400" spc="25" dirty="0">
                <a:solidFill>
                  <a:srgbClr val="17365D"/>
                </a:solidFill>
                <a:latin typeface="Calibri" panose="020F0502020204030204" pitchFamily="34" charset="0"/>
                <a:ea typeface="MS Gothic" panose="020B0609070205080204" pitchFamily="49" charset="-128"/>
                <a:cs typeface="Times New Roman" panose="02020603050405020304" pitchFamily="18" charset="0"/>
              </a:rPr>
              <a:t>SAĞLIK HİZMETLERİ MESLEK YÜKSEKOKULU</a:t>
            </a:r>
          </a:p>
          <a:p>
            <a:pPr algn="ctr"/>
            <a:r>
              <a:rPr lang="tr-TR" b="1" kern="1400" spc="25" dirty="0">
                <a:solidFill>
                  <a:srgbClr val="17365D"/>
                </a:solidFill>
                <a:latin typeface="Calibri" panose="020F0502020204030204" pitchFamily="34" charset="0"/>
                <a:ea typeface="MS Gothic" panose="020B0609070205080204" pitchFamily="49" charset="-128"/>
                <a:cs typeface="Times New Roman" panose="02020603050405020304" pitchFamily="18" charset="0"/>
              </a:rPr>
              <a:t>ÇİFT ANADAL PUKÖ DÖNGÜSÜ</a:t>
            </a:r>
            <a:endParaRPr lang="tr-TR" b="1" dirty="0"/>
          </a:p>
        </p:txBody>
      </p:sp>
    </p:spTree>
    <p:extLst>
      <p:ext uri="{BB962C8B-B14F-4D97-AF65-F5344CB8AC3E}">
        <p14:creationId xmlns:p14="http://schemas.microsoft.com/office/powerpoint/2010/main" val="108406876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465</Words>
  <Application>Microsoft Office PowerPoint</Application>
  <PresentationFormat>Geniş ekran</PresentationFormat>
  <Paragraphs>23</Paragraphs>
  <Slides>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vt:i4>
      </vt:variant>
    </vt:vector>
  </HeadingPairs>
  <TitlesOfParts>
    <vt:vector size="5" baseType="lpstr">
      <vt:lpstr>Arial</vt:lpstr>
      <vt:lpstr>Calibri</vt:lpstr>
      <vt:lpstr>Calibri Light</vt:lpstr>
      <vt:lpstr>Office Teması</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Mete</dc:creator>
  <cp:lastModifiedBy>HUMEYRA SEVVAL KAVAKLI</cp:lastModifiedBy>
  <cp:revision>13</cp:revision>
  <dcterms:created xsi:type="dcterms:W3CDTF">2025-07-17T11:38:44Z</dcterms:created>
  <dcterms:modified xsi:type="dcterms:W3CDTF">2025-09-21T19:03:42Z</dcterms:modified>
</cp:coreProperties>
</file>