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418" autoAdjust="0"/>
    <p:restoredTop sz="94660"/>
  </p:normalViewPr>
  <p:slideViewPr>
    <p:cSldViewPr snapToGrid="0">
      <p:cViewPr varScale="1">
        <p:scale>
          <a:sx n="83" d="100"/>
          <a:sy n="83" d="100"/>
        </p:scale>
        <p:origin x="576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3362375-88E4-4034-B18F-724FDC67BBBC}" type="doc">
      <dgm:prSet loTypeId="urn:microsoft.com/office/officeart/2005/8/layout/cycle4" loCatId="cycle" qsTypeId="urn:microsoft.com/office/officeart/2005/8/quickstyle/simple3" qsCatId="simple" csTypeId="urn:microsoft.com/office/officeart/2005/8/colors/colorful1" csCatId="colorful" phldr="1"/>
      <dgm:spPr/>
      <dgm:t>
        <a:bodyPr/>
        <a:lstStyle/>
        <a:p>
          <a:endParaRPr lang="tr-TR"/>
        </a:p>
      </dgm:t>
    </dgm:pt>
    <dgm:pt modelId="{08B8C4EC-B7CD-4979-A956-94E548CCE2AA}">
      <dgm:prSet phldrT="[Metin]" custT="1"/>
      <dgm:spPr>
        <a:solidFill>
          <a:schemeClr val="accent2">
            <a:lumMod val="60000"/>
            <a:lumOff val="40000"/>
            <a:alpha val="31000"/>
          </a:schemeClr>
        </a:solidFill>
      </dgm:spPr>
      <dgm:t>
        <a:bodyPr/>
        <a:lstStyle/>
        <a:p>
          <a:r>
            <a:rPr lang="tr-TR" sz="1700" b="1" dirty="0">
              <a:solidFill>
                <a:srgbClr val="C00000"/>
              </a:solidFill>
            </a:rPr>
            <a:t>P</a:t>
          </a:r>
          <a:r>
            <a:rPr lang="tr-TR" sz="1700" dirty="0"/>
            <a:t>LANLA</a:t>
          </a:r>
        </a:p>
      </dgm:t>
    </dgm:pt>
    <dgm:pt modelId="{FED456CA-AA55-40B3-9A2C-ED533748E411}" type="parTrans" cxnId="{50695C13-D434-4170-BD8D-4B2E893CC814}">
      <dgm:prSet/>
      <dgm:spPr/>
      <dgm:t>
        <a:bodyPr/>
        <a:lstStyle/>
        <a:p>
          <a:endParaRPr lang="tr-TR"/>
        </a:p>
      </dgm:t>
    </dgm:pt>
    <dgm:pt modelId="{C1EB00A8-D2A0-4DA9-ACA6-7D1B30BC65D4}" type="sibTrans" cxnId="{50695C13-D434-4170-BD8D-4B2E893CC814}">
      <dgm:prSet/>
      <dgm:spPr/>
      <dgm:t>
        <a:bodyPr/>
        <a:lstStyle/>
        <a:p>
          <a:endParaRPr lang="tr-TR"/>
        </a:p>
      </dgm:t>
    </dgm:pt>
    <dgm:pt modelId="{44BD4AC0-1024-45D3-AE6E-70AE9AB68832}">
      <dgm:prSet phldrT="[Metin]" custT="1"/>
      <dgm:spPr>
        <a:solidFill>
          <a:schemeClr val="accent1">
            <a:alpha val="31000"/>
          </a:schemeClr>
        </a:solidFill>
        <a:effectLst>
          <a:glow>
            <a:schemeClr val="accent1"/>
          </a:glow>
        </a:effectLst>
      </dgm:spPr>
      <dgm:t>
        <a:bodyPr/>
        <a:lstStyle/>
        <a:p>
          <a:r>
            <a:rPr lang="tr-TR" sz="1700" b="1" dirty="0">
              <a:solidFill>
                <a:srgbClr val="C00000"/>
              </a:solidFill>
            </a:rPr>
            <a:t>U</a:t>
          </a:r>
          <a:r>
            <a:rPr lang="tr-TR" sz="1700" dirty="0"/>
            <a:t>YGULA</a:t>
          </a:r>
        </a:p>
      </dgm:t>
    </dgm:pt>
    <dgm:pt modelId="{19AFEE8A-4203-4D28-B8B0-D849B59E14D9}" type="parTrans" cxnId="{3DE87E05-4A7A-4C68-9B3B-10A5975208FF}">
      <dgm:prSet/>
      <dgm:spPr/>
      <dgm:t>
        <a:bodyPr/>
        <a:lstStyle/>
        <a:p>
          <a:endParaRPr lang="tr-TR"/>
        </a:p>
      </dgm:t>
    </dgm:pt>
    <dgm:pt modelId="{EEF806DE-0C46-46A7-931D-84DD2A4C8D28}" type="sibTrans" cxnId="{3DE87E05-4A7A-4C68-9B3B-10A5975208FF}">
      <dgm:prSet/>
      <dgm:spPr/>
      <dgm:t>
        <a:bodyPr/>
        <a:lstStyle/>
        <a:p>
          <a:endParaRPr lang="tr-TR"/>
        </a:p>
      </dgm:t>
    </dgm:pt>
    <dgm:pt modelId="{D9F6A262-8D82-4BEC-8740-F86F8D4946D7}">
      <dgm:prSet phldrT="[Metin]" custT="1"/>
      <dgm:spPr/>
      <dgm:t>
        <a:bodyPr lIns="0" tIns="36000" rIns="36000" bIns="108000" anchor="t" anchorCtr="0"/>
        <a:lstStyle/>
        <a:p>
          <a:pPr algn="just"/>
          <a:r>
            <a:rPr lang="tr-TR" sz="1400" dirty="0"/>
            <a:t>Program öz-değerlendirme takım listelerinin </a:t>
          </a:r>
          <a:r>
            <a:rPr lang="tr-TR" sz="1400" dirty="0" err="1"/>
            <a:t>excel</a:t>
          </a:r>
          <a:r>
            <a:rPr lang="tr-TR" sz="1400" dirty="0"/>
            <a:t> olarak YÖKAK’ a göre belirlenip programlara gönderilmesi</a:t>
          </a:r>
        </a:p>
      </dgm:t>
    </dgm:pt>
    <dgm:pt modelId="{E8178EFC-ECBC-4437-AD6B-8F2BC8CF2B6A}" type="parTrans" cxnId="{D80C4D6D-D3EC-4223-98EC-12030DF80EE7}">
      <dgm:prSet/>
      <dgm:spPr/>
      <dgm:t>
        <a:bodyPr/>
        <a:lstStyle/>
        <a:p>
          <a:endParaRPr lang="tr-TR"/>
        </a:p>
      </dgm:t>
    </dgm:pt>
    <dgm:pt modelId="{1B7B881E-66D7-4716-9B58-AD86626B5456}" type="sibTrans" cxnId="{D80C4D6D-D3EC-4223-98EC-12030DF80EE7}">
      <dgm:prSet/>
      <dgm:spPr/>
      <dgm:t>
        <a:bodyPr/>
        <a:lstStyle/>
        <a:p>
          <a:endParaRPr lang="tr-TR"/>
        </a:p>
      </dgm:t>
    </dgm:pt>
    <dgm:pt modelId="{8B344E89-95C5-4C6F-A444-2EDEBB0AFC2F}">
      <dgm:prSet phldrT="[Metin]" custT="1"/>
      <dgm:spPr>
        <a:solidFill>
          <a:schemeClr val="accent4">
            <a:lumMod val="60000"/>
            <a:lumOff val="40000"/>
            <a:alpha val="31000"/>
          </a:schemeClr>
        </a:solidFill>
      </dgm:spPr>
      <dgm:t>
        <a:bodyPr/>
        <a:lstStyle/>
        <a:p>
          <a:r>
            <a:rPr lang="tr-TR" sz="1700" b="1" dirty="0">
              <a:solidFill>
                <a:srgbClr val="C00000"/>
              </a:solidFill>
            </a:rPr>
            <a:t>K</a:t>
          </a:r>
          <a:r>
            <a:rPr lang="tr-TR" sz="1700" dirty="0"/>
            <a:t>ONTROL ET</a:t>
          </a:r>
        </a:p>
      </dgm:t>
    </dgm:pt>
    <dgm:pt modelId="{B3359E6C-CA4B-433C-8415-F2A67D221471}" type="parTrans" cxnId="{E13E61C9-5437-4AE9-A6A6-5FBE9AA74BE8}">
      <dgm:prSet/>
      <dgm:spPr/>
      <dgm:t>
        <a:bodyPr/>
        <a:lstStyle/>
        <a:p>
          <a:endParaRPr lang="tr-TR"/>
        </a:p>
      </dgm:t>
    </dgm:pt>
    <dgm:pt modelId="{58FBBA64-1651-4A8F-9E9D-FD2923F03179}" type="sibTrans" cxnId="{E13E61C9-5437-4AE9-A6A6-5FBE9AA74BE8}">
      <dgm:prSet/>
      <dgm:spPr/>
      <dgm:t>
        <a:bodyPr/>
        <a:lstStyle/>
        <a:p>
          <a:endParaRPr lang="tr-TR"/>
        </a:p>
      </dgm:t>
    </dgm:pt>
    <dgm:pt modelId="{91D09109-2420-4AA8-A9B2-39466C773A4C}">
      <dgm:prSet phldrT="[Metin]" custT="1"/>
      <dgm:spPr>
        <a:solidFill>
          <a:schemeClr val="accent6">
            <a:lumMod val="60000"/>
            <a:lumOff val="40000"/>
            <a:alpha val="31000"/>
          </a:schemeClr>
        </a:solidFill>
      </dgm:spPr>
      <dgm:t>
        <a:bodyPr/>
        <a:lstStyle/>
        <a:p>
          <a:r>
            <a:rPr lang="tr-TR" sz="1700" b="1">
              <a:solidFill>
                <a:srgbClr val="C00000"/>
              </a:solidFill>
            </a:rPr>
            <a:t>Ö</a:t>
          </a:r>
          <a:r>
            <a:rPr lang="tr-TR" sz="1700"/>
            <a:t>NLEM AL</a:t>
          </a:r>
          <a:endParaRPr lang="tr-TR" sz="1700" dirty="0"/>
        </a:p>
      </dgm:t>
    </dgm:pt>
    <dgm:pt modelId="{D9AF1D02-B77C-4D79-82CC-C1C0926BF545}" type="parTrans" cxnId="{2CCECF0E-DBA9-43F6-8917-6C30C5AE8986}">
      <dgm:prSet/>
      <dgm:spPr/>
      <dgm:t>
        <a:bodyPr/>
        <a:lstStyle/>
        <a:p>
          <a:endParaRPr lang="tr-TR"/>
        </a:p>
      </dgm:t>
    </dgm:pt>
    <dgm:pt modelId="{98A36CFC-E2D0-4E1F-A811-ACF718DB1E1F}" type="sibTrans" cxnId="{2CCECF0E-DBA9-43F6-8917-6C30C5AE8986}">
      <dgm:prSet/>
      <dgm:spPr/>
      <dgm:t>
        <a:bodyPr/>
        <a:lstStyle/>
        <a:p>
          <a:endParaRPr lang="tr-TR"/>
        </a:p>
      </dgm:t>
    </dgm:pt>
    <dgm:pt modelId="{9C066C0D-23F0-4804-8F70-FA3D81CF7DB6}">
      <dgm:prSet phldrT="[Metin]" custT="1"/>
      <dgm:spPr/>
      <dgm:t>
        <a:bodyPr lIns="0" tIns="180000" rIns="0" bIns="36000"/>
        <a:lstStyle/>
        <a:p>
          <a:pPr algn="just"/>
          <a:r>
            <a:rPr lang="tr-TR" sz="1300" dirty="0"/>
            <a:t>Program öz-değerlendirme takım listelerinin belirlenmesi. </a:t>
          </a:r>
        </a:p>
      </dgm:t>
    </dgm:pt>
    <dgm:pt modelId="{7ED3FCB5-B0B7-4E23-9305-DEEEF4A7D0DD}" type="sibTrans" cxnId="{1EAB88B8-0F5A-45F5-9855-75D8A3FE5D9B}">
      <dgm:prSet/>
      <dgm:spPr/>
      <dgm:t>
        <a:bodyPr/>
        <a:lstStyle/>
        <a:p>
          <a:endParaRPr lang="en-US"/>
        </a:p>
      </dgm:t>
    </dgm:pt>
    <dgm:pt modelId="{83A42058-3038-45C2-B495-62DDBD10E313}" type="parTrans" cxnId="{1EAB88B8-0F5A-45F5-9855-75D8A3FE5D9B}">
      <dgm:prSet/>
      <dgm:spPr/>
      <dgm:t>
        <a:bodyPr/>
        <a:lstStyle/>
        <a:p>
          <a:endParaRPr lang="en-US"/>
        </a:p>
      </dgm:t>
    </dgm:pt>
    <dgm:pt modelId="{F235E307-C579-48F3-82B8-AA29F0251D00}">
      <dgm:prSet phldrT="[Metin]" custT="1"/>
      <dgm:spPr/>
      <dgm:t>
        <a:bodyPr lIns="36000" tIns="0" rIns="0" bIns="612000" anchor="ctr"/>
        <a:lstStyle/>
        <a:p>
          <a:pPr algn="just"/>
          <a:r>
            <a:rPr lang="tr-TR" sz="1600" dirty="0"/>
            <a:t>Tüm süreçlerin kontrol edilmesi ve varsa düzeltme/iyileştirme faaliyetlerinin uygulanması.</a:t>
          </a:r>
        </a:p>
      </dgm:t>
    </dgm:pt>
    <dgm:pt modelId="{770397E5-63C9-4260-B3C8-8A89079C4A49}" type="sibTrans" cxnId="{DC247E5F-34A8-428A-BC7B-81B9A8792D07}">
      <dgm:prSet/>
      <dgm:spPr/>
      <dgm:t>
        <a:bodyPr/>
        <a:lstStyle/>
        <a:p>
          <a:endParaRPr lang="tr-TR"/>
        </a:p>
      </dgm:t>
    </dgm:pt>
    <dgm:pt modelId="{DB6DC66A-2313-46F5-9ECA-69A152E7969F}" type="parTrans" cxnId="{DC247E5F-34A8-428A-BC7B-81B9A8792D07}">
      <dgm:prSet/>
      <dgm:spPr/>
      <dgm:t>
        <a:bodyPr/>
        <a:lstStyle/>
        <a:p>
          <a:endParaRPr lang="tr-TR"/>
        </a:p>
      </dgm:t>
    </dgm:pt>
    <dgm:pt modelId="{E57ADE6F-44D5-40BB-A113-BD5CC65E0015}">
      <dgm:prSet phldrT="[Metin]" custT="1"/>
      <dgm:spPr/>
      <dgm:t>
        <a:bodyPr lIns="0" tIns="0" rIns="72000" bIns="576000" anchor="ctr"/>
        <a:lstStyle/>
        <a:p>
          <a:pPr algn="just"/>
          <a:r>
            <a:rPr lang="tr-TR" sz="1600" dirty="0"/>
            <a:t>Program öz-değerlendirme takım listelerinin </a:t>
          </a:r>
          <a:r>
            <a:rPr lang="tr-TR" sz="1600" dirty="0" err="1"/>
            <a:t>excel</a:t>
          </a:r>
          <a:r>
            <a:rPr lang="tr-TR" sz="1600" dirty="0"/>
            <a:t> olarak YÖKAK’ a göre belirlenip programlara değerlendirilmesi</a:t>
          </a:r>
        </a:p>
      </dgm:t>
    </dgm:pt>
    <dgm:pt modelId="{6D3D4857-F5A1-446D-BB24-0B09325D162C}" type="parTrans" cxnId="{2AEC4024-990F-483F-98C7-942222E6149F}">
      <dgm:prSet/>
      <dgm:spPr/>
      <dgm:t>
        <a:bodyPr/>
        <a:lstStyle/>
        <a:p>
          <a:endParaRPr lang="tr-TR"/>
        </a:p>
      </dgm:t>
    </dgm:pt>
    <dgm:pt modelId="{08E71990-BB91-4772-B1B6-10C989846340}" type="sibTrans" cxnId="{2AEC4024-990F-483F-98C7-942222E6149F}">
      <dgm:prSet/>
      <dgm:spPr/>
      <dgm:t>
        <a:bodyPr/>
        <a:lstStyle/>
        <a:p>
          <a:endParaRPr lang="tr-TR"/>
        </a:p>
      </dgm:t>
    </dgm:pt>
    <dgm:pt modelId="{23761149-980A-467C-9464-95F9CFD5736D}">
      <dgm:prSet phldrT="[Metin]" custT="1"/>
      <dgm:spPr/>
      <dgm:t>
        <a:bodyPr lIns="0" tIns="180000" rIns="0" bIns="36000"/>
        <a:lstStyle/>
        <a:p>
          <a:pPr algn="just"/>
          <a:r>
            <a:rPr lang="tr-TR" sz="1300" dirty="0"/>
            <a:t>Akademik personel memnuniyet oranlarının belirlenmesi</a:t>
          </a:r>
        </a:p>
      </dgm:t>
    </dgm:pt>
    <dgm:pt modelId="{D0F369E2-8A0B-479E-A39D-C678C045A98E}" type="parTrans" cxnId="{FBB1EF41-BFE0-4D1D-BF62-65014C2F7330}">
      <dgm:prSet/>
      <dgm:spPr/>
      <dgm:t>
        <a:bodyPr/>
        <a:lstStyle/>
        <a:p>
          <a:endParaRPr lang="tr-TR"/>
        </a:p>
      </dgm:t>
    </dgm:pt>
    <dgm:pt modelId="{ECC9727E-0604-4750-9E47-9A4ABCEEE6D5}" type="sibTrans" cxnId="{FBB1EF41-BFE0-4D1D-BF62-65014C2F7330}">
      <dgm:prSet/>
      <dgm:spPr/>
      <dgm:t>
        <a:bodyPr/>
        <a:lstStyle/>
        <a:p>
          <a:endParaRPr lang="tr-TR"/>
        </a:p>
      </dgm:t>
    </dgm:pt>
    <dgm:pt modelId="{F249295F-A122-4E97-9028-0AE43CC380AF}">
      <dgm:prSet phldrT="[Metin]" custT="1"/>
      <dgm:spPr/>
      <dgm:t>
        <a:bodyPr lIns="0" tIns="180000" rIns="0" bIns="36000"/>
        <a:lstStyle/>
        <a:p>
          <a:pPr algn="just"/>
          <a:r>
            <a:rPr lang="tr-TR" sz="1300" dirty="0"/>
            <a:t>İdari personel memnuniyet oranlarının belirlenmesi</a:t>
          </a:r>
        </a:p>
      </dgm:t>
    </dgm:pt>
    <dgm:pt modelId="{40E162E8-2C22-405D-B420-C07697B6F40F}" type="parTrans" cxnId="{9F03FD51-F366-4B04-BA69-5E2E4E1960BD}">
      <dgm:prSet/>
      <dgm:spPr/>
      <dgm:t>
        <a:bodyPr/>
        <a:lstStyle/>
        <a:p>
          <a:endParaRPr lang="tr-TR"/>
        </a:p>
      </dgm:t>
    </dgm:pt>
    <dgm:pt modelId="{F5BCD060-67CF-4033-BBD5-E952507B2844}" type="sibTrans" cxnId="{9F03FD51-F366-4B04-BA69-5E2E4E1960BD}">
      <dgm:prSet/>
      <dgm:spPr/>
      <dgm:t>
        <a:bodyPr/>
        <a:lstStyle/>
        <a:p>
          <a:endParaRPr lang="tr-TR"/>
        </a:p>
      </dgm:t>
    </dgm:pt>
    <dgm:pt modelId="{74E94BB7-526F-48E4-970A-B5D59855FFBF}">
      <dgm:prSet phldrT="[Metin]" custT="1"/>
      <dgm:spPr/>
      <dgm:t>
        <a:bodyPr lIns="0" tIns="180000" rIns="0" bIns="36000"/>
        <a:lstStyle/>
        <a:p>
          <a:pPr algn="just"/>
          <a:r>
            <a:rPr lang="tr-TR" sz="1300" dirty="0"/>
            <a:t>Yüksekokullar ve Meslek Yüksekokulları Birim Kalite Komisyonları bir tablo şeklinde görevleri ve eposta adreslerinin web sitede liste halinde yayınlanması için oluşturulması</a:t>
          </a:r>
        </a:p>
      </dgm:t>
    </dgm:pt>
    <dgm:pt modelId="{6857C2DE-F1FA-462E-89F6-85674F2D2CE2}" type="parTrans" cxnId="{C4347EDB-5143-4D02-A731-35244D4E8442}">
      <dgm:prSet/>
      <dgm:spPr/>
      <dgm:t>
        <a:bodyPr/>
        <a:lstStyle/>
        <a:p>
          <a:endParaRPr lang="tr-TR"/>
        </a:p>
      </dgm:t>
    </dgm:pt>
    <dgm:pt modelId="{407AEBED-82AA-4E6E-B1A9-0136CF67C0CF}" type="sibTrans" cxnId="{C4347EDB-5143-4D02-A731-35244D4E8442}">
      <dgm:prSet/>
      <dgm:spPr/>
      <dgm:t>
        <a:bodyPr/>
        <a:lstStyle/>
        <a:p>
          <a:endParaRPr lang="tr-TR"/>
        </a:p>
      </dgm:t>
    </dgm:pt>
    <dgm:pt modelId="{33166713-DCDC-4BE9-B26E-AE8CB990EB4B}">
      <dgm:prSet phldrT="[Metin]" custT="1"/>
      <dgm:spPr/>
      <dgm:t>
        <a:bodyPr lIns="0" tIns="180000" rIns="0" bIns="36000"/>
        <a:lstStyle/>
        <a:p>
          <a:pPr algn="just"/>
          <a:r>
            <a:rPr lang="tr-TR" sz="1300" dirty="0"/>
            <a:t>Öğrenci program ve akademik danışman memnuniyet anketinin oluşturulması</a:t>
          </a:r>
        </a:p>
      </dgm:t>
    </dgm:pt>
    <dgm:pt modelId="{07D11FB1-C150-43C4-99E7-7A8BAFF4F2EA}" type="parTrans" cxnId="{9A89A93C-CA0D-4E55-B2EF-DCC418016302}">
      <dgm:prSet/>
      <dgm:spPr/>
      <dgm:t>
        <a:bodyPr/>
        <a:lstStyle/>
        <a:p>
          <a:endParaRPr lang="tr-TR"/>
        </a:p>
      </dgm:t>
    </dgm:pt>
    <dgm:pt modelId="{1C61DA3D-BF1E-4F46-B94E-E5B11F2601C3}" type="sibTrans" cxnId="{9A89A93C-CA0D-4E55-B2EF-DCC418016302}">
      <dgm:prSet/>
      <dgm:spPr/>
      <dgm:t>
        <a:bodyPr/>
        <a:lstStyle/>
        <a:p>
          <a:endParaRPr lang="tr-TR"/>
        </a:p>
      </dgm:t>
    </dgm:pt>
    <dgm:pt modelId="{45F42695-C13E-4A2E-AE9C-8F18AAA5D243}">
      <dgm:prSet phldrT="[Metin]" custT="1"/>
      <dgm:spPr/>
      <dgm:t>
        <a:bodyPr lIns="0" tIns="36000" rIns="36000" bIns="108000" anchor="t" anchorCtr="0"/>
        <a:lstStyle/>
        <a:p>
          <a:pPr algn="just"/>
          <a:r>
            <a:rPr lang="tr-TR" sz="1400" dirty="0"/>
            <a:t>Akademik personel memnuniyet anketlerinin gerçekleştirilmesi</a:t>
          </a:r>
        </a:p>
      </dgm:t>
    </dgm:pt>
    <dgm:pt modelId="{B083B10A-05BA-4C56-BCE4-3A002F21A9BE}" type="parTrans" cxnId="{F7D075F7-EDC4-4EA5-A4CC-73A3A8847D7B}">
      <dgm:prSet/>
      <dgm:spPr/>
      <dgm:t>
        <a:bodyPr/>
        <a:lstStyle/>
        <a:p>
          <a:endParaRPr lang="tr-TR"/>
        </a:p>
      </dgm:t>
    </dgm:pt>
    <dgm:pt modelId="{FB26B0B9-9517-4C96-85AD-9F63E5D16A3E}" type="sibTrans" cxnId="{F7D075F7-EDC4-4EA5-A4CC-73A3A8847D7B}">
      <dgm:prSet/>
      <dgm:spPr/>
      <dgm:t>
        <a:bodyPr/>
        <a:lstStyle/>
        <a:p>
          <a:endParaRPr lang="tr-TR"/>
        </a:p>
      </dgm:t>
    </dgm:pt>
    <dgm:pt modelId="{1A8EC71A-B6D8-48AA-B087-26086A98BDC0}">
      <dgm:prSet phldrT="[Metin]" custT="1"/>
      <dgm:spPr/>
      <dgm:t>
        <a:bodyPr lIns="0" tIns="36000" rIns="36000" bIns="108000" anchor="t" anchorCtr="0"/>
        <a:lstStyle/>
        <a:p>
          <a:pPr algn="just"/>
          <a:r>
            <a:rPr lang="tr-TR" sz="1400" dirty="0"/>
            <a:t>İdari personel memnuniyet anketlerinin gerçekleştirilmesi</a:t>
          </a:r>
        </a:p>
      </dgm:t>
    </dgm:pt>
    <dgm:pt modelId="{312A5CE0-5552-4F90-AD83-7205644B0B11}" type="parTrans" cxnId="{5710208C-0BCE-42E2-945F-DE16BEAFD14F}">
      <dgm:prSet/>
      <dgm:spPr/>
      <dgm:t>
        <a:bodyPr/>
        <a:lstStyle/>
        <a:p>
          <a:endParaRPr lang="tr-TR"/>
        </a:p>
      </dgm:t>
    </dgm:pt>
    <dgm:pt modelId="{DA8FF119-609B-4C1A-9070-7D4937B10F68}" type="sibTrans" cxnId="{5710208C-0BCE-42E2-945F-DE16BEAFD14F}">
      <dgm:prSet/>
      <dgm:spPr/>
      <dgm:t>
        <a:bodyPr/>
        <a:lstStyle/>
        <a:p>
          <a:endParaRPr lang="tr-TR"/>
        </a:p>
      </dgm:t>
    </dgm:pt>
    <dgm:pt modelId="{BE55B754-FDBA-4E15-9FCE-978EBF5F0EAE}">
      <dgm:prSet phldrT="[Metin]" custT="1"/>
      <dgm:spPr/>
      <dgm:t>
        <a:bodyPr lIns="0" tIns="36000" rIns="36000" bIns="108000" anchor="t" anchorCtr="0"/>
        <a:lstStyle/>
        <a:p>
          <a:pPr algn="just"/>
          <a:r>
            <a:rPr lang="tr-TR" sz="1400" dirty="0"/>
            <a:t>Yüksekokullar ve Meslek Yüksekokulları Birim Kalite Komisyonları bir tablo şeklinde görevleri ve eposta adreslerinin web sitede liste halinde yayınlanması</a:t>
          </a:r>
        </a:p>
      </dgm:t>
    </dgm:pt>
    <dgm:pt modelId="{51979346-A344-4292-AA18-3CBC31B616E2}" type="parTrans" cxnId="{6C5B5578-539A-4192-A1E1-2E006AF3417C}">
      <dgm:prSet/>
      <dgm:spPr/>
      <dgm:t>
        <a:bodyPr/>
        <a:lstStyle/>
        <a:p>
          <a:endParaRPr lang="tr-TR"/>
        </a:p>
      </dgm:t>
    </dgm:pt>
    <dgm:pt modelId="{F6F52048-145E-4F0E-8B79-D738856EB818}" type="sibTrans" cxnId="{6C5B5578-539A-4192-A1E1-2E006AF3417C}">
      <dgm:prSet/>
      <dgm:spPr/>
      <dgm:t>
        <a:bodyPr/>
        <a:lstStyle/>
        <a:p>
          <a:endParaRPr lang="tr-TR"/>
        </a:p>
      </dgm:t>
    </dgm:pt>
    <dgm:pt modelId="{0C831BAB-3E38-466E-8A93-647EC4AB064A}">
      <dgm:prSet phldrT="[Metin]" custT="1"/>
      <dgm:spPr/>
      <dgm:t>
        <a:bodyPr lIns="0" tIns="0" rIns="72000" bIns="576000" anchor="ctr"/>
        <a:lstStyle/>
        <a:p>
          <a:pPr algn="just"/>
          <a:r>
            <a:rPr lang="tr-TR" sz="1600" dirty="0"/>
            <a:t>Uygulanan memnuniyet anketlerinin değerlendirilmesi</a:t>
          </a:r>
        </a:p>
      </dgm:t>
    </dgm:pt>
    <dgm:pt modelId="{7DBDDF85-A97C-4705-850D-1AD4C49FC719}" type="parTrans" cxnId="{15C95351-C292-450D-A6C8-34F616802996}">
      <dgm:prSet/>
      <dgm:spPr/>
      <dgm:t>
        <a:bodyPr/>
        <a:lstStyle/>
        <a:p>
          <a:endParaRPr lang="tr-TR"/>
        </a:p>
      </dgm:t>
    </dgm:pt>
    <dgm:pt modelId="{6C287B80-6A9C-49D8-90CC-FDB5AB2CAD0E}" type="sibTrans" cxnId="{15C95351-C292-450D-A6C8-34F616802996}">
      <dgm:prSet/>
      <dgm:spPr/>
      <dgm:t>
        <a:bodyPr/>
        <a:lstStyle/>
        <a:p>
          <a:endParaRPr lang="tr-TR"/>
        </a:p>
      </dgm:t>
    </dgm:pt>
    <dgm:pt modelId="{8B2ADBE4-DC5E-4054-A509-9593D9C281AC}">
      <dgm:prSet phldrT="[Metin]" custT="1"/>
      <dgm:spPr/>
      <dgm:t>
        <a:bodyPr lIns="36000" tIns="0" rIns="0" bIns="612000" anchor="ctr"/>
        <a:lstStyle/>
        <a:p>
          <a:pPr algn="just"/>
          <a:r>
            <a:rPr lang="tr-TR" sz="1600" dirty="0"/>
            <a:t>Performans değerlendirme sonuçlarının dikkate alınarak gerekli önlemlerin alınması.</a:t>
          </a:r>
        </a:p>
      </dgm:t>
    </dgm:pt>
    <dgm:pt modelId="{F1B1CFA2-7F8F-4237-9A48-163E594A0069}" type="parTrans" cxnId="{A1A607AD-15F2-451B-99E2-3F7DBF42495D}">
      <dgm:prSet/>
      <dgm:spPr/>
      <dgm:t>
        <a:bodyPr/>
        <a:lstStyle/>
        <a:p>
          <a:endParaRPr lang="tr-TR"/>
        </a:p>
      </dgm:t>
    </dgm:pt>
    <dgm:pt modelId="{5040D5FE-A27E-4900-B5C7-DDBF786232F7}" type="sibTrans" cxnId="{A1A607AD-15F2-451B-99E2-3F7DBF42495D}">
      <dgm:prSet/>
      <dgm:spPr/>
      <dgm:t>
        <a:bodyPr/>
        <a:lstStyle/>
        <a:p>
          <a:endParaRPr lang="tr-TR"/>
        </a:p>
      </dgm:t>
    </dgm:pt>
    <dgm:pt modelId="{19FC0A79-1E19-4A29-9674-1799AF748E18}" type="pres">
      <dgm:prSet presAssocID="{C3362375-88E4-4034-B18F-724FDC67BBBC}" presName="cycleMatrixDiagram" presStyleCnt="0">
        <dgm:presLayoutVars>
          <dgm:chMax val="1"/>
          <dgm:dir/>
          <dgm:animLvl val="lvl"/>
          <dgm:resizeHandles val="exact"/>
        </dgm:presLayoutVars>
      </dgm:prSet>
      <dgm:spPr/>
    </dgm:pt>
    <dgm:pt modelId="{3AFD0147-45F0-47A4-BE75-41E8A97510BF}" type="pres">
      <dgm:prSet presAssocID="{C3362375-88E4-4034-B18F-724FDC67BBBC}" presName="children" presStyleCnt="0"/>
      <dgm:spPr/>
    </dgm:pt>
    <dgm:pt modelId="{E644AE2B-9833-4BC2-9D0B-5CAB6BBED747}" type="pres">
      <dgm:prSet presAssocID="{C3362375-88E4-4034-B18F-724FDC67BBBC}" presName="child1group" presStyleCnt="0"/>
      <dgm:spPr/>
    </dgm:pt>
    <dgm:pt modelId="{1DE89986-AAC5-42FC-BDD2-2E8DE6867064}" type="pres">
      <dgm:prSet presAssocID="{C3362375-88E4-4034-B18F-724FDC67BBBC}" presName="child1" presStyleLbl="bgAcc1" presStyleIdx="0" presStyleCnt="4" custScaleX="174877" custScaleY="145558" custLinFactNeighborX="-10525" custLinFactNeighborY="32431"/>
      <dgm:spPr/>
    </dgm:pt>
    <dgm:pt modelId="{AEF4198B-4774-4D33-A731-8CBCA8DF6F69}" type="pres">
      <dgm:prSet presAssocID="{C3362375-88E4-4034-B18F-724FDC67BBBC}" presName="child1Text" presStyleLbl="bgAcc1" presStyleIdx="0" presStyleCnt="4">
        <dgm:presLayoutVars>
          <dgm:bulletEnabled val="1"/>
        </dgm:presLayoutVars>
      </dgm:prSet>
      <dgm:spPr/>
    </dgm:pt>
    <dgm:pt modelId="{631AABF6-F041-4FC1-ACEF-2D6A375FCBC7}" type="pres">
      <dgm:prSet presAssocID="{C3362375-88E4-4034-B18F-724FDC67BBBC}" presName="child2group" presStyleCnt="0"/>
      <dgm:spPr/>
    </dgm:pt>
    <dgm:pt modelId="{7B1EEC8E-DFDB-4767-9992-F50EDD4951F7}" type="pres">
      <dgm:prSet presAssocID="{C3362375-88E4-4034-B18F-724FDC67BBBC}" presName="child2" presStyleLbl="bgAcc1" presStyleIdx="1" presStyleCnt="4" custScaleX="177232" custScaleY="145532" custLinFactNeighborX="14210" custLinFactNeighborY="34216"/>
      <dgm:spPr/>
    </dgm:pt>
    <dgm:pt modelId="{3697C8B3-BF7E-46ED-A4D3-4E32A9540A4C}" type="pres">
      <dgm:prSet presAssocID="{C3362375-88E4-4034-B18F-724FDC67BBBC}" presName="child2Text" presStyleLbl="bgAcc1" presStyleIdx="1" presStyleCnt="4">
        <dgm:presLayoutVars>
          <dgm:bulletEnabled val="1"/>
        </dgm:presLayoutVars>
      </dgm:prSet>
      <dgm:spPr/>
    </dgm:pt>
    <dgm:pt modelId="{3C8FDA54-2899-4CCD-A3F5-ADA6856DDF9F}" type="pres">
      <dgm:prSet presAssocID="{C3362375-88E4-4034-B18F-724FDC67BBBC}" presName="child3group" presStyleCnt="0"/>
      <dgm:spPr/>
    </dgm:pt>
    <dgm:pt modelId="{2ECFF366-3DCD-4445-A0BF-E681AA2637BF}" type="pres">
      <dgm:prSet presAssocID="{C3362375-88E4-4034-B18F-724FDC67BBBC}" presName="child3" presStyleLbl="bgAcc1" presStyleIdx="2" presStyleCnt="4" custScaleX="181576" custScaleY="146770" custLinFactNeighborX="15802" custLinFactNeighborY="-26051"/>
      <dgm:spPr/>
    </dgm:pt>
    <dgm:pt modelId="{D7F9769D-E1F7-457A-9EEB-1C88D3A41933}" type="pres">
      <dgm:prSet presAssocID="{C3362375-88E4-4034-B18F-724FDC67BBBC}" presName="child3Text" presStyleLbl="bgAcc1" presStyleIdx="2" presStyleCnt="4">
        <dgm:presLayoutVars>
          <dgm:bulletEnabled val="1"/>
        </dgm:presLayoutVars>
      </dgm:prSet>
      <dgm:spPr/>
    </dgm:pt>
    <dgm:pt modelId="{16841924-A496-408D-8AB4-16DBA8975583}" type="pres">
      <dgm:prSet presAssocID="{C3362375-88E4-4034-B18F-724FDC67BBBC}" presName="child4group" presStyleCnt="0"/>
      <dgm:spPr/>
    </dgm:pt>
    <dgm:pt modelId="{AC8EC65D-00CB-40C2-ACA3-CD7A91B729C8}" type="pres">
      <dgm:prSet presAssocID="{C3362375-88E4-4034-B18F-724FDC67BBBC}" presName="child4" presStyleLbl="bgAcc1" presStyleIdx="3" presStyleCnt="4" custScaleX="173200" custScaleY="147287" custLinFactNeighborX="-10063" custLinFactNeighborY="-26627"/>
      <dgm:spPr/>
    </dgm:pt>
    <dgm:pt modelId="{F7C7EAC3-5DEB-4BF7-941D-EE98074AE8AE}" type="pres">
      <dgm:prSet presAssocID="{C3362375-88E4-4034-B18F-724FDC67BBBC}" presName="child4Text" presStyleLbl="bgAcc1" presStyleIdx="3" presStyleCnt="4">
        <dgm:presLayoutVars>
          <dgm:bulletEnabled val="1"/>
        </dgm:presLayoutVars>
      </dgm:prSet>
      <dgm:spPr/>
    </dgm:pt>
    <dgm:pt modelId="{8897A7EE-439D-4F1A-B6B3-9CBEE313559E}" type="pres">
      <dgm:prSet presAssocID="{C3362375-88E4-4034-B18F-724FDC67BBBC}" presName="childPlaceholder" presStyleCnt="0"/>
      <dgm:spPr/>
    </dgm:pt>
    <dgm:pt modelId="{F7E65D0B-619F-4B81-889C-950D187EAC2B}" type="pres">
      <dgm:prSet presAssocID="{C3362375-88E4-4034-B18F-724FDC67BBBC}" presName="circle" presStyleCnt="0"/>
      <dgm:spPr/>
    </dgm:pt>
    <dgm:pt modelId="{FBCB22E4-289A-431F-A27B-D9E4DB145BE9}" type="pres">
      <dgm:prSet presAssocID="{C3362375-88E4-4034-B18F-724FDC67BBBC}" presName="quadrant1" presStyleLbl="node1" presStyleIdx="0" presStyleCnt="4" custScaleX="68302" custScaleY="68302" custLinFactNeighborX="15568" custLinFactNeighborY="16653">
        <dgm:presLayoutVars>
          <dgm:chMax val="1"/>
          <dgm:bulletEnabled val="1"/>
        </dgm:presLayoutVars>
      </dgm:prSet>
      <dgm:spPr/>
    </dgm:pt>
    <dgm:pt modelId="{1C1506CC-E666-45CA-8973-97AC8BD421EF}" type="pres">
      <dgm:prSet presAssocID="{C3362375-88E4-4034-B18F-724FDC67BBBC}" presName="quadrant2" presStyleLbl="node1" presStyleIdx="1" presStyleCnt="4" custScaleX="68302" custScaleY="68302" custLinFactNeighborX="-15930" custLinFactNeighborY="16292">
        <dgm:presLayoutVars>
          <dgm:chMax val="1"/>
          <dgm:bulletEnabled val="1"/>
        </dgm:presLayoutVars>
      </dgm:prSet>
      <dgm:spPr/>
    </dgm:pt>
    <dgm:pt modelId="{523085B0-2246-4431-9A61-481168FC009D}" type="pres">
      <dgm:prSet presAssocID="{C3362375-88E4-4034-B18F-724FDC67BBBC}" presName="quadrant3" presStyleLbl="node1" presStyleIdx="2" presStyleCnt="4" custScaleX="68302" custScaleY="68302" custLinFactNeighborX="-17069" custLinFactNeighborY="-14119">
        <dgm:presLayoutVars>
          <dgm:chMax val="1"/>
          <dgm:bulletEnabled val="1"/>
        </dgm:presLayoutVars>
      </dgm:prSet>
      <dgm:spPr/>
    </dgm:pt>
    <dgm:pt modelId="{22B45599-3804-42C1-9B11-456BA815E5EF}" type="pres">
      <dgm:prSet presAssocID="{C3362375-88E4-4034-B18F-724FDC67BBBC}" presName="quadrant4" presStyleLbl="node1" presStyleIdx="3" presStyleCnt="4" custScaleX="68302" custScaleY="68302" custLinFactNeighborX="15930" custLinFactNeighborY="-14481">
        <dgm:presLayoutVars>
          <dgm:chMax val="1"/>
          <dgm:bulletEnabled val="1"/>
        </dgm:presLayoutVars>
      </dgm:prSet>
      <dgm:spPr/>
    </dgm:pt>
    <dgm:pt modelId="{DB188BB2-AB9A-428D-8A63-0C71104188FC}" type="pres">
      <dgm:prSet presAssocID="{C3362375-88E4-4034-B18F-724FDC67BBBC}" presName="quadrantPlaceholder" presStyleCnt="0"/>
      <dgm:spPr/>
    </dgm:pt>
    <dgm:pt modelId="{1D7DBEDD-A245-4488-AB9E-15AF30FC5B6A}" type="pres">
      <dgm:prSet presAssocID="{C3362375-88E4-4034-B18F-724FDC67BBBC}" presName="center1" presStyleLbl="fgShp" presStyleIdx="0" presStyleCnt="2"/>
      <dgm:spPr>
        <a:solidFill>
          <a:schemeClr val="bg2">
            <a:lumMod val="75000"/>
          </a:schemeClr>
        </a:solidFill>
        <a:ln>
          <a:solidFill>
            <a:schemeClr val="tx1">
              <a:lumMod val="65000"/>
              <a:lumOff val="35000"/>
            </a:schemeClr>
          </a:solidFill>
        </a:ln>
      </dgm:spPr>
    </dgm:pt>
    <dgm:pt modelId="{23AF742A-16AD-4F01-873E-2A37A620D01B}" type="pres">
      <dgm:prSet presAssocID="{C3362375-88E4-4034-B18F-724FDC67BBBC}" presName="center2" presStyleLbl="fgShp" presStyleIdx="1" presStyleCnt="2"/>
      <dgm:spPr>
        <a:solidFill>
          <a:schemeClr val="bg2">
            <a:lumMod val="75000"/>
          </a:schemeClr>
        </a:solidFill>
        <a:ln>
          <a:solidFill>
            <a:schemeClr val="tx1">
              <a:lumMod val="65000"/>
              <a:lumOff val="35000"/>
            </a:schemeClr>
          </a:solidFill>
        </a:ln>
      </dgm:spPr>
    </dgm:pt>
  </dgm:ptLst>
  <dgm:cxnLst>
    <dgm:cxn modelId="{3DE87E05-4A7A-4C68-9B3B-10A5975208FF}" srcId="{C3362375-88E4-4034-B18F-724FDC67BBBC}" destId="{44BD4AC0-1024-45D3-AE6E-70AE9AB68832}" srcOrd="1" destOrd="0" parTransId="{19AFEE8A-4203-4D28-B8B0-D849B59E14D9}" sibTransId="{EEF806DE-0C46-46A7-931D-84DD2A4C8D28}"/>
    <dgm:cxn modelId="{2CCECF0E-DBA9-43F6-8917-6C30C5AE8986}" srcId="{C3362375-88E4-4034-B18F-724FDC67BBBC}" destId="{91D09109-2420-4AA8-A9B2-39466C773A4C}" srcOrd="3" destOrd="0" parTransId="{D9AF1D02-B77C-4D79-82CC-C1C0926BF545}" sibTransId="{98A36CFC-E2D0-4E1F-A811-ACF718DB1E1F}"/>
    <dgm:cxn modelId="{834BB212-78C2-457D-B3AB-6FA454648313}" type="presOf" srcId="{0C831BAB-3E38-466E-8A93-647EC4AB064A}" destId="{D7F9769D-E1F7-457A-9EEB-1C88D3A41933}" srcOrd="1" destOrd="1" presId="urn:microsoft.com/office/officeart/2005/8/layout/cycle4"/>
    <dgm:cxn modelId="{ACD71F13-58AD-40A6-BFD6-F8C4FF60C0D3}" type="presOf" srcId="{23761149-980A-467C-9464-95F9CFD5736D}" destId="{1DE89986-AAC5-42FC-BDD2-2E8DE6867064}" srcOrd="0" destOrd="3" presId="urn:microsoft.com/office/officeart/2005/8/layout/cycle4"/>
    <dgm:cxn modelId="{50695C13-D434-4170-BD8D-4B2E893CC814}" srcId="{C3362375-88E4-4034-B18F-724FDC67BBBC}" destId="{08B8C4EC-B7CD-4979-A956-94E548CCE2AA}" srcOrd="0" destOrd="0" parTransId="{FED456CA-AA55-40B3-9A2C-ED533748E411}" sibTransId="{C1EB00A8-D2A0-4DA9-ACA6-7D1B30BC65D4}"/>
    <dgm:cxn modelId="{70B92322-E22D-431F-853D-EC007C878C65}" type="presOf" srcId="{BE55B754-FDBA-4E15-9FCE-978EBF5F0EAE}" destId="{7B1EEC8E-DFDB-4767-9992-F50EDD4951F7}" srcOrd="0" destOrd="3" presId="urn:microsoft.com/office/officeart/2005/8/layout/cycle4"/>
    <dgm:cxn modelId="{2AEC4024-990F-483F-98C7-942222E6149F}" srcId="{8B344E89-95C5-4C6F-A444-2EDEBB0AFC2F}" destId="{E57ADE6F-44D5-40BB-A113-BD5CC65E0015}" srcOrd="0" destOrd="0" parTransId="{6D3D4857-F5A1-446D-BB24-0B09325D162C}" sibTransId="{08E71990-BB91-4772-B1B6-10C989846340}"/>
    <dgm:cxn modelId="{2AAC0333-83B3-4792-974B-98F802614638}" type="presOf" srcId="{D9F6A262-8D82-4BEC-8740-F86F8D4946D7}" destId="{3697C8B3-BF7E-46ED-A4D3-4E32A9540A4C}" srcOrd="1" destOrd="0" presId="urn:microsoft.com/office/officeart/2005/8/layout/cycle4"/>
    <dgm:cxn modelId="{9A89A93C-CA0D-4E55-B2EF-DCC418016302}" srcId="{08B8C4EC-B7CD-4979-A956-94E548CCE2AA}" destId="{33166713-DCDC-4BE9-B26E-AE8CB990EB4B}" srcOrd="1" destOrd="0" parTransId="{07D11FB1-C150-43C4-99E7-7A8BAFF4F2EA}" sibTransId="{1C61DA3D-BF1E-4F46-B94E-E5B11F2601C3}"/>
    <dgm:cxn modelId="{B179FC3F-E332-46F9-8D05-B6D1841E6187}" type="presOf" srcId="{F235E307-C579-48F3-82B8-AA29F0251D00}" destId="{F7C7EAC3-5DEB-4BF7-941D-EE98074AE8AE}" srcOrd="1" destOrd="0" presId="urn:microsoft.com/office/officeart/2005/8/layout/cycle4"/>
    <dgm:cxn modelId="{C9AF6740-8C97-4B59-AF32-3A490430F6FB}" type="presOf" srcId="{C3362375-88E4-4034-B18F-724FDC67BBBC}" destId="{19FC0A79-1E19-4A29-9674-1799AF748E18}" srcOrd="0" destOrd="0" presId="urn:microsoft.com/office/officeart/2005/8/layout/cycle4"/>
    <dgm:cxn modelId="{DC247E5F-34A8-428A-BC7B-81B9A8792D07}" srcId="{91D09109-2420-4AA8-A9B2-39466C773A4C}" destId="{F235E307-C579-48F3-82B8-AA29F0251D00}" srcOrd="0" destOrd="0" parTransId="{DB6DC66A-2313-46F5-9ECA-69A152E7969F}" sibTransId="{770397E5-63C9-4260-B3C8-8A89079C4A49}"/>
    <dgm:cxn modelId="{FBB1EF41-BFE0-4D1D-BF62-65014C2F7330}" srcId="{08B8C4EC-B7CD-4979-A956-94E548CCE2AA}" destId="{23761149-980A-467C-9464-95F9CFD5736D}" srcOrd="3" destOrd="0" parTransId="{D0F369E2-8A0B-479E-A39D-C678C045A98E}" sibTransId="{ECC9727E-0604-4750-9E47-9A4ABCEEE6D5}"/>
    <dgm:cxn modelId="{0A545042-663C-4563-A523-03CF555BC331}" type="presOf" srcId="{8B2ADBE4-DC5E-4054-A509-9593D9C281AC}" destId="{F7C7EAC3-5DEB-4BF7-941D-EE98074AE8AE}" srcOrd="1" destOrd="1" presId="urn:microsoft.com/office/officeart/2005/8/layout/cycle4"/>
    <dgm:cxn modelId="{22BE5E65-DF0C-4D4F-B684-F9BCB912C7F0}" type="presOf" srcId="{9C066C0D-23F0-4804-8F70-FA3D81CF7DB6}" destId="{AEF4198B-4774-4D33-A731-8CBCA8DF6F69}" srcOrd="1" destOrd="0" presId="urn:microsoft.com/office/officeart/2005/8/layout/cycle4"/>
    <dgm:cxn modelId="{B44DE745-B9F3-45E6-84A4-BA10BAC3B662}" type="presOf" srcId="{E57ADE6F-44D5-40BB-A113-BD5CC65E0015}" destId="{D7F9769D-E1F7-457A-9EEB-1C88D3A41933}" srcOrd="1" destOrd="0" presId="urn:microsoft.com/office/officeart/2005/8/layout/cycle4"/>
    <dgm:cxn modelId="{1E09FE47-669F-4050-B608-95D15697D855}" type="presOf" srcId="{91D09109-2420-4AA8-A9B2-39466C773A4C}" destId="{22B45599-3804-42C1-9B11-456BA815E5EF}" srcOrd="0" destOrd="0" presId="urn:microsoft.com/office/officeart/2005/8/layout/cycle4"/>
    <dgm:cxn modelId="{2E08126C-AAC6-46D3-A768-99DDBF031F89}" type="presOf" srcId="{F235E307-C579-48F3-82B8-AA29F0251D00}" destId="{AC8EC65D-00CB-40C2-ACA3-CD7A91B729C8}" srcOrd="0" destOrd="0" presId="urn:microsoft.com/office/officeart/2005/8/layout/cycle4"/>
    <dgm:cxn modelId="{360F376D-8619-4734-8668-244102200591}" type="presOf" srcId="{F249295F-A122-4E97-9028-0AE43CC380AF}" destId="{AEF4198B-4774-4D33-A731-8CBCA8DF6F69}" srcOrd="1" destOrd="4" presId="urn:microsoft.com/office/officeart/2005/8/layout/cycle4"/>
    <dgm:cxn modelId="{D80C4D6D-D3EC-4223-98EC-12030DF80EE7}" srcId="{44BD4AC0-1024-45D3-AE6E-70AE9AB68832}" destId="{D9F6A262-8D82-4BEC-8740-F86F8D4946D7}" srcOrd="0" destOrd="0" parTransId="{E8178EFC-ECBC-4437-AD6B-8F2BC8CF2B6A}" sibTransId="{1B7B881E-66D7-4716-9B58-AD86626B5456}"/>
    <dgm:cxn modelId="{D304A66E-79E0-49B9-98A8-B65F904EC772}" type="presOf" srcId="{9C066C0D-23F0-4804-8F70-FA3D81CF7DB6}" destId="{1DE89986-AAC5-42FC-BDD2-2E8DE6867064}" srcOrd="0" destOrd="0" presId="urn:microsoft.com/office/officeart/2005/8/layout/cycle4"/>
    <dgm:cxn modelId="{15C95351-C292-450D-A6C8-34F616802996}" srcId="{8B344E89-95C5-4C6F-A444-2EDEBB0AFC2F}" destId="{0C831BAB-3E38-466E-8A93-647EC4AB064A}" srcOrd="1" destOrd="0" parTransId="{7DBDDF85-A97C-4705-850D-1AD4C49FC719}" sibTransId="{6C287B80-6A9C-49D8-90CC-FDB5AB2CAD0E}"/>
    <dgm:cxn modelId="{9F03FD51-F366-4B04-BA69-5E2E4E1960BD}" srcId="{08B8C4EC-B7CD-4979-A956-94E548CCE2AA}" destId="{F249295F-A122-4E97-9028-0AE43CC380AF}" srcOrd="4" destOrd="0" parTransId="{40E162E8-2C22-405D-B420-C07697B6F40F}" sibTransId="{F5BCD060-67CF-4033-BBD5-E952507B2844}"/>
    <dgm:cxn modelId="{6C5B5578-539A-4192-A1E1-2E006AF3417C}" srcId="{44BD4AC0-1024-45D3-AE6E-70AE9AB68832}" destId="{BE55B754-FDBA-4E15-9FCE-978EBF5F0EAE}" srcOrd="3" destOrd="0" parTransId="{51979346-A344-4292-AA18-3CBC31B616E2}" sibTransId="{F6F52048-145E-4F0E-8B79-D738856EB818}"/>
    <dgm:cxn modelId="{F638888B-945F-4529-A029-A072A1B0CE50}" type="presOf" srcId="{F249295F-A122-4E97-9028-0AE43CC380AF}" destId="{1DE89986-AAC5-42FC-BDD2-2E8DE6867064}" srcOrd="0" destOrd="4" presId="urn:microsoft.com/office/officeart/2005/8/layout/cycle4"/>
    <dgm:cxn modelId="{5710208C-0BCE-42E2-945F-DE16BEAFD14F}" srcId="{44BD4AC0-1024-45D3-AE6E-70AE9AB68832}" destId="{1A8EC71A-B6D8-48AA-B087-26086A98BDC0}" srcOrd="1" destOrd="0" parTransId="{312A5CE0-5552-4F90-AD83-7205644B0B11}" sibTransId="{DA8FF119-609B-4C1A-9070-7D4937B10F68}"/>
    <dgm:cxn modelId="{6B1E3C8D-4A89-4D61-BD9B-546B6D09E36F}" type="presOf" srcId="{44BD4AC0-1024-45D3-AE6E-70AE9AB68832}" destId="{1C1506CC-E666-45CA-8973-97AC8BD421EF}" srcOrd="0" destOrd="0" presId="urn:microsoft.com/office/officeart/2005/8/layout/cycle4"/>
    <dgm:cxn modelId="{92C53492-7142-4304-9952-C279F24A35B3}" type="presOf" srcId="{1A8EC71A-B6D8-48AA-B087-26086A98BDC0}" destId="{3697C8B3-BF7E-46ED-A4D3-4E32A9540A4C}" srcOrd="1" destOrd="1" presId="urn:microsoft.com/office/officeart/2005/8/layout/cycle4"/>
    <dgm:cxn modelId="{DDC0BF9A-7B2C-46AA-8FF6-71B43439715E}" type="presOf" srcId="{33166713-DCDC-4BE9-B26E-AE8CB990EB4B}" destId="{AEF4198B-4774-4D33-A731-8CBCA8DF6F69}" srcOrd="1" destOrd="1" presId="urn:microsoft.com/office/officeart/2005/8/layout/cycle4"/>
    <dgm:cxn modelId="{F79993A0-DDAD-4C4A-AC71-B8F832FFA8FB}" type="presOf" srcId="{45F42695-C13E-4A2E-AE9C-8F18AAA5D243}" destId="{3697C8B3-BF7E-46ED-A4D3-4E32A9540A4C}" srcOrd="1" destOrd="2" presId="urn:microsoft.com/office/officeart/2005/8/layout/cycle4"/>
    <dgm:cxn modelId="{A1A607AD-15F2-451B-99E2-3F7DBF42495D}" srcId="{91D09109-2420-4AA8-A9B2-39466C773A4C}" destId="{8B2ADBE4-DC5E-4054-A509-9593D9C281AC}" srcOrd="1" destOrd="0" parTransId="{F1B1CFA2-7F8F-4237-9A48-163E594A0069}" sibTransId="{5040D5FE-A27E-4900-B5C7-DDBF786232F7}"/>
    <dgm:cxn modelId="{CC312DB1-7902-4002-8701-79AC69948617}" type="presOf" srcId="{33166713-DCDC-4BE9-B26E-AE8CB990EB4B}" destId="{1DE89986-AAC5-42FC-BDD2-2E8DE6867064}" srcOrd="0" destOrd="1" presId="urn:microsoft.com/office/officeart/2005/8/layout/cycle4"/>
    <dgm:cxn modelId="{1EAB88B8-0F5A-45F5-9855-75D8A3FE5D9B}" srcId="{08B8C4EC-B7CD-4979-A956-94E548CCE2AA}" destId="{9C066C0D-23F0-4804-8F70-FA3D81CF7DB6}" srcOrd="0" destOrd="0" parTransId="{83A42058-3038-45C2-B495-62DDBD10E313}" sibTransId="{7ED3FCB5-B0B7-4E23-9305-DEEEF4A7D0DD}"/>
    <dgm:cxn modelId="{88452CC4-4838-4A55-8B59-2FCB4DCB213B}" type="presOf" srcId="{8B2ADBE4-DC5E-4054-A509-9593D9C281AC}" destId="{AC8EC65D-00CB-40C2-ACA3-CD7A91B729C8}" srcOrd="0" destOrd="1" presId="urn:microsoft.com/office/officeart/2005/8/layout/cycle4"/>
    <dgm:cxn modelId="{CA437EC4-3D39-40FA-80D0-7335DB7C22E7}" type="presOf" srcId="{BE55B754-FDBA-4E15-9FCE-978EBF5F0EAE}" destId="{3697C8B3-BF7E-46ED-A4D3-4E32A9540A4C}" srcOrd="1" destOrd="3" presId="urn:microsoft.com/office/officeart/2005/8/layout/cycle4"/>
    <dgm:cxn modelId="{E13E61C9-5437-4AE9-A6A6-5FBE9AA74BE8}" srcId="{C3362375-88E4-4034-B18F-724FDC67BBBC}" destId="{8B344E89-95C5-4C6F-A444-2EDEBB0AFC2F}" srcOrd="2" destOrd="0" parTransId="{B3359E6C-CA4B-433C-8415-F2A67D221471}" sibTransId="{58FBBA64-1651-4A8F-9E9D-FD2923F03179}"/>
    <dgm:cxn modelId="{633537D8-2E7F-4705-8AE5-A55CBA684878}" type="presOf" srcId="{74E94BB7-526F-48E4-970A-B5D59855FFBF}" destId="{AEF4198B-4774-4D33-A731-8CBCA8DF6F69}" srcOrd="1" destOrd="2" presId="urn:microsoft.com/office/officeart/2005/8/layout/cycle4"/>
    <dgm:cxn modelId="{6CD473DA-C9A0-4184-A4DE-A7B8508DD68F}" type="presOf" srcId="{0C831BAB-3E38-466E-8A93-647EC4AB064A}" destId="{2ECFF366-3DCD-4445-A0BF-E681AA2637BF}" srcOrd="0" destOrd="1" presId="urn:microsoft.com/office/officeart/2005/8/layout/cycle4"/>
    <dgm:cxn modelId="{C4347EDB-5143-4D02-A731-35244D4E8442}" srcId="{08B8C4EC-B7CD-4979-A956-94E548CCE2AA}" destId="{74E94BB7-526F-48E4-970A-B5D59855FFBF}" srcOrd="2" destOrd="0" parTransId="{6857C2DE-F1FA-462E-89F6-85674F2D2CE2}" sibTransId="{407AEBED-82AA-4E6E-B1A9-0136CF67C0CF}"/>
    <dgm:cxn modelId="{A5211ADC-7910-4B8E-9E33-AE7A4BF1C78E}" type="presOf" srcId="{45F42695-C13E-4A2E-AE9C-8F18AAA5D243}" destId="{7B1EEC8E-DFDB-4767-9992-F50EDD4951F7}" srcOrd="0" destOrd="2" presId="urn:microsoft.com/office/officeart/2005/8/layout/cycle4"/>
    <dgm:cxn modelId="{348711DE-1007-4189-A4EF-4FBE7A495BD9}" type="presOf" srcId="{D9F6A262-8D82-4BEC-8740-F86F8D4946D7}" destId="{7B1EEC8E-DFDB-4767-9992-F50EDD4951F7}" srcOrd="0" destOrd="0" presId="urn:microsoft.com/office/officeart/2005/8/layout/cycle4"/>
    <dgm:cxn modelId="{49B1C3E1-4BA6-4428-9678-42B42B8AE71E}" type="presOf" srcId="{E57ADE6F-44D5-40BB-A113-BD5CC65E0015}" destId="{2ECFF366-3DCD-4445-A0BF-E681AA2637BF}" srcOrd="0" destOrd="0" presId="urn:microsoft.com/office/officeart/2005/8/layout/cycle4"/>
    <dgm:cxn modelId="{212C89E8-AB7C-4991-9C7B-4FBC24CEC806}" type="presOf" srcId="{74E94BB7-526F-48E4-970A-B5D59855FFBF}" destId="{1DE89986-AAC5-42FC-BDD2-2E8DE6867064}" srcOrd="0" destOrd="2" presId="urn:microsoft.com/office/officeart/2005/8/layout/cycle4"/>
    <dgm:cxn modelId="{A64DBAEC-FC65-4A3E-A4DF-AA133F142BCF}" type="presOf" srcId="{1A8EC71A-B6D8-48AA-B087-26086A98BDC0}" destId="{7B1EEC8E-DFDB-4767-9992-F50EDD4951F7}" srcOrd="0" destOrd="1" presId="urn:microsoft.com/office/officeart/2005/8/layout/cycle4"/>
    <dgm:cxn modelId="{6A0113EE-37D8-4435-B1AC-CE21D11E9356}" type="presOf" srcId="{08B8C4EC-B7CD-4979-A956-94E548CCE2AA}" destId="{FBCB22E4-289A-431F-A27B-D9E4DB145BE9}" srcOrd="0" destOrd="0" presId="urn:microsoft.com/office/officeart/2005/8/layout/cycle4"/>
    <dgm:cxn modelId="{32672BF6-9DE8-44F4-BA57-EB4ADAB0F027}" type="presOf" srcId="{23761149-980A-467C-9464-95F9CFD5736D}" destId="{AEF4198B-4774-4D33-A731-8CBCA8DF6F69}" srcOrd="1" destOrd="3" presId="urn:microsoft.com/office/officeart/2005/8/layout/cycle4"/>
    <dgm:cxn modelId="{F7D075F7-EDC4-4EA5-A4CC-73A3A8847D7B}" srcId="{44BD4AC0-1024-45D3-AE6E-70AE9AB68832}" destId="{45F42695-C13E-4A2E-AE9C-8F18AAA5D243}" srcOrd="2" destOrd="0" parTransId="{B083B10A-05BA-4C56-BCE4-3A002F21A9BE}" sibTransId="{FB26B0B9-9517-4C96-85AD-9F63E5D16A3E}"/>
    <dgm:cxn modelId="{E5A76CFA-6D02-4FF3-8B93-E6F9958097BE}" type="presOf" srcId="{8B344E89-95C5-4C6F-A444-2EDEBB0AFC2F}" destId="{523085B0-2246-4431-9A61-481168FC009D}" srcOrd="0" destOrd="0" presId="urn:microsoft.com/office/officeart/2005/8/layout/cycle4"/>
    <dgm:cxn modelId="{F7BC4DB7-7E71-4913-B648-BE96ACC3A15E}" type="presParOf" srcId="{19FC0A79-1E19-4A29-9674-1799AF748E18}" destId="{3AFD0147-45F0-47A4-BE75-41E8A97510BF}" srcOrd="0" destOrd="0" presId="urn:microsoft.com/office/officeart/2005/8/layout/cycle4"/>
    <dgm:cxn modelId="{A829ABBB-453A-4004-8DBF-1C89BA7893DC}" type="presParOf" srcId="{3AFD0147-45F0-47A4-BE75-41E8A97510BF}" destId="{E644AE2B-9833-4BC2-9D0B-5CAB6BBED747}" srcOrd="0" destOrd="0" presId="urn:microsoft.com/office/officeart/2005/8/layout/cycle4"/>
    <dgm:cxn modelId="{6D889ED4-46EA-4803-8FEA-B1694F1D0E9B}" type="presParOf" srcId="{E644AE2B-9833-4BC2-9D0B-5CAB6BBED747}" destId="{1DE89986-AAC5-42FC-BDD2-2E8DE6867064}" srcOrd="0" destOrd="0" presId="urn:microsoft.com/office/officeart/2005/8/layout/cycle4"/>
    <dgm:cxn modelId="{F5D8D8EB-472A-4331-B1A5-CAFE7733019C}" type="presParOf" srcId="{E644AE2B-9833-4BC2-9D0B-5CAB6BBED747}" destId="{AEF4198B-4774-4D33-A731-8CBCA8DF6F69}" srcOrd="1" destOrd="0" presId="urn:microsoft.com/office/officeart/2005/8/layout/cycle4"/>
    <dgm:cxn modelId="{5BA6A332-1660-4909-AB17-19F7503601AD}" type="presParOf" srcId="{3AFD0147-45F0-47A4-BE75-41E8A97510BF}" destId="{631AABF6-F041-4FC1-ACEF-2D6A375FCBC7}" srcOrd="1" destOrd="0" presId="urn:microsoft.com/office/officeart/2005/8/layout/cycle4"/>
    <dgm:cxn modelId="{EE6196A1-1DC7-459E-A625-588CF7FAE014}" type="presParOf" srcId="{631AABF6-F041-4FC1-ACEF-2D6A375FCBC7}" destId="{7B1EEC8E-DFDB-4767-9992-F50EDD4951F7}" srcOrd="0" destOrd="0" presId="urn:microsoft.com/office/officeart/2005/8/layout/cycle4"/>
    <dgm:cxn modelId="{9946754C-63C8-474F-A2C5-37B3D0D58AFB}" type="presParOf" srcId="{631AABF6-F041-4FC1-ACEF-2D6A375FCBC7}" destId="{3697C8B3-BF7E-46ED-A4D3-4E32A9540A4C}" srcOrd="1" destOrd="0" presId="urn:microsoft.com/office/officeart/2005/8/layout/cycle4"/>
    <dgm:cxn modelId="{9AB897E3-7306-4CF1-B834-EE1B8A2472F1}" type="presParOf" srcId="{3AFD0147-45F0-47A4-BE75-41E8A97510BF}" destId="{3C8FDA54-2899-4CCD-A3F5-ADA6856DDF9F}" srcOrd="2" destOrd="0" presId="urn:microsoft.com/office/officeart/2005/8/layout/cycle4"/>
    <dgm:cxn modelId="{18038388-8600-4870-84AC-822B1AD27B55}" type="presParOf" srcId="{3C8FDA54-2899-4CCD-A3F5-ADA6856DDF9F}" destId="{2ECFF366-3DCD-4445-A0BF-E681AA2637BF}" srcOrd="0" destOrd="0" presId="urn:microsoft.com/office/officeart/2005/8/layout/cycle4"/>
    <dgm:cxn modelId="{4DA2747C-DD12-4851-B9BB-40BF5DA817D2}" type="presParOf" srcId="{3C8FDA54-2899-4CCD-A3F5-ADA6856DDF9F}" destId="{D7F9769D-E1F7-457A-9EEB-1C88D3A41933}" srcOrd="1" destOrd="0" presId="urn:microsoft.com/office/officeart/2005/8/layout/cycle4"/>
    <dgm:cxn modelId="{97A8852D-C629-4BBF-A259-8BE7AC4B37CE}" type="presParOf" srcId="{3AFD0147-45F0-47A4-BE75-41E8A97510BF}" destId="{16841924-A496-408D-8AB4-16DBA8975583}" srcOrd="3" destOrd="0" presId="urn:microsoft.com/office/officeart/2005/8/layout/cycle4"/>
    <dgm:cxn modelId="{1AEA96E4-C631-4FF7-A0A0-46EE7C096E75}" type="presParOf" srcId="{16841924-A496-408D-8AB4-16DBA8975583}" destId="{AC8EC65D-00CB-40C2-ACA3-CD7A91B729C8}" srcOrd="0" destOrd="0" presId="urn:microsoft.com/office/officeart/2005/8/layout/cycle4"/>
    <dgm:cxn modelId="{60AA5A39-3B76-4579-AA78-AA67D7E75166}" type="presParOf" srcId="{16841924-A496-408D-8AB4-16DBA8975583}" destId="{F7C7EAC3-5DEB-4BF7-941D-EE98074AE8AE}" srcOrd="1" destOrd="0" presId="urn:microsoft.com/office/officeart/2005/8/layout/cycle4"/>
    <dgm:cxn modelId="{292F5DEA-1428-4BED-88D8-EE987A25E247}" type="presParOf" srcId="{3AFD0147-45F0-47A4-BE75-41E8A97510BF}" destId="{8897A7EE-439D-4F1A-B6B3-9CBEE313559E}" srcOrd="4" destOrd="0" presId="urn:microsoft.com/office/officeart/2005/8/layout/cycle4"/>
    <dgm:cxn modelId="{7A826BC7-276E-4338-8C5F-E8F1CD1F9565}" type="presParOf" srcId="{19FC0A79-1E19-4A29-9674-1799AF748E18}" destId="{F7E65D0B-619F-4B81-889C-950D187EAC2B}" srcOrd="1" destOrd="0" presId="urn:microsoft.com/office/officeart/2005/8/layout/cycle4"/>
    <dgm:cxn modelId="{A1FAB05C-AC35-4A19-8FD3-7AFCF484C049}" type="presParOf" srcId="{F7E65D0B-619F-4B81-889C-950D187EAC2B}" destId="{FBCB22E4-289A-431F-A27B-D9E4DB145BE9}" srcOrd="0" destOrd="0" presId="urn:microsoft.com/office/officeart/2005/8/layout/cycle4"/>
    <dgm:cxn modelId="{D9C4A6C1-7335-4FCF-ABC6-29518B8FD1CA}" type="presParOf" srcId="{F7E65D0B-619F-4B81-889C-950D187EAC2B}" destId="{1C1506CC-E666-45CA-8973-97AC8BD421EF}" srcOrd="1" destOrd="0" presId="urn:microsoft.com/office/officeart/2005/8/layout/cycle4"/>
    <dgm:cxn modelId="{2D4302AC-0CFF-4E84-952B-BF2C883DABB0}" type="presParOf" srcId="{F7E65D0B-619F-4B81-889C-950D187EAC2B}" destId="{523085B0-2246-4431-9A61-481168FC009D}" srcOrd="2" destOrd="0" presId="urn:microsoft.com/office/officeart/2005/8/layout/cycle4"/>
    <dgm:cxn modelId="{5A59A4CD-C403-45FD-8673-F8257D68F944}" type="presParOf" srcId="{F7E65D0B-619F-4B81-889C-950D187EAC2B}" destId="{22B45599-3804-42C1-9B11-456BA815E5EF}" srcOrd="3" destOrd="0" presId="urn:microsoft.com/office/officeart/2005/8/layout/cycle4"/>
    <dgm:cxn modelId="{884E1911-3C7D-4A35-8738-54B64C9ECC7E}" type="presParOf" srcId="{F7E65D0B-619F-4B81-889C-950D187EAC2B}" destId="{DB188BB2-AB9A-428D-8A63-0C71104188FC}" srcOrd="4" destOrd="0" presId="urn:microsoft.com/office/officeart/2005/8/layout/cycle4"/>
    <dgm:cxn modelId="{3D6D165C-E8A1-474E-9659-374F0AC19248}" type="presParOf" srcId="{19FC0A79-1E19-4A29-9674-1799AF748E18}" destId="{1D7DBEDD-A245-4488-AB9E-15AF30FC5B6A}" srcOrd="2" destOrd="0" presId="urn:microsoft.com/office/officeart/2005/8/layout/cycle4"/>
    <dgm:cxn modelId="{D5225807-3779-4481-B365-0B88A5135FE0}" type="presParOf" srcId="{19FC0A79-1E19-4A29-9674-1799AF748E18}" destId="{23AF742A-16AD-4F01-873E-2A37A620D01B}" srcOrd="3" destOrd="0" presId="urn:microsoft.com/office/officeart/2005/8/layout/cycle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ECFF366-3DCD-4445-A0BF-E681AA2637BF}">
      <dsp:nvSpPr>
        <dsp:cNvPr id="0" name=""/>
        <dsp:cNvSpPr/>
      </dsp:nvSpPr>
      <dsp:spPr>
        <a:xfrm>
          <a:off x="5862286" y="2932391"/>
          <a:ext cx="5047488" cy="264287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72000" bIns="576000" numCol="1" spcCol="1270" anchor="ctr" anchorCtr="0">
          <a:noAutofit/>
        </a:bodyPr>
        <a:lstStyle/>
        <a:p>
          <a:pPr marL="171450" lvl="1" indent="-171450" algn="just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tr-TR" sz="1600" kern="1200" dirty="0"/>
            <a:t>Program öz-değerlendirme takım listelerinin </a:t>
          </a:r>
          <a:r>
            <a:rPr lang="tr-TR" sz="1600" kern="1200" dirty="0" err="1"/>
            <a:t>excel</a:t>
          </a:r>
          <a:r>
            <a:rPr lang="tr-TR" sz="1600" kern="1200" dirty="0"/>
            <a:t> olarak YÖKAK’ a göre belirlenip programlara değerlendirilmesi</a:t>
          </a:r>
        </a:p>
        <a:p>
          <a:pPr marL="171450" lvl="1" indent="-171450" algn="just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tr-TR" sz="1600" kern="1200" dirty="0"/>
            <a:t>Uygulanan memnuniyet anketlerinin değerlendirilmesi</a:t>
          </a:r>
        </a:p>
      </dsp:txBody>
      <dsp:txXfrm>
        <a:off x="7434587" y="3651166"/>
        <a:ext cx="3417131" cy="1866048"/>
      </dsp:txXfrm>
    </dsp:sp>
    <dsp:sp modelId="{AC8EC65D-00CB-40C2-ACA3-CD7A91B729C8}">
      <dsp:nvSpPr>
        <dsp:cNvPr id="0" name=""/>
        <dsp:cNvSpPr/>
      </dsp:nvSpPr>
      <dsp:spPr>
        <a:xfrm>
          <a:off x="724206" y="2917364"/>
          <a:ext cx="4814650" cy="265218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6000" tIns="0" rIns="0" bIns="612000" numCol="1" spcCol="1270" anchor="ctr" anchorCtr="0">
          <a:noAutofit/>
        </a:bodyPr>
        <a:lstStyle/>
        <a:p>
          <a:pPr marL="171450" lvl="1" indent="-171450" algn="just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tr-TR" sz="1600" kern="1200" dirty="0"/>
            <a:t>Tüm süreçlerin kontrol edilmesi ve varsa düzeltme/iyileştirme faaliyetlerinin uygulanması.</a:t>
          </a:r>
        </a:p>
        <a:p>
          <a:pPr marL="171450" lvl="1" indent="-171450" algn="just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tr-TR" sz="1600" kern="1200" dirty="0"/>
            <a:t>Performans değerlendirme sonuçlarının dikkate alınarak gerekli önlemlerin alınması.</a:t>
          </a:r>
        </a:p>
      </dsp:txBody>
      <dsp:txXfrm>
        <a:off x="782466" y="3638672"/>
        <a:ext cx="3253735" cy="1872621"/>
      </dsp:txXfrm>
    </dsp:sp>
    <dsp:sp modelId="{7B1EEC8E-DFDB-4767-9992-F50EDD4951F7}">
      <dsp:nvSpPr>
        <dsp:cNvPr id="0" name=""/>
        <dsp:cNvSpPr/>
      </dsp:nvSpPr>
      <dsp:spPr>
        <a:xfrm>
          <a:off x="5878409" y="202287"/>
          <a:ext cx="4926732" cy="262058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36000" rIns="36000" bIns="108000" numCol="1" spcCol="1270" anchor="t" anchorCtr="0">
          <a:noAutofit/>
        </a:bodyPr>
        <a:lstStyle/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tr-TR" sz="1400" kern="1200" dirty="0"/>
            <a:t>Program öz-değerlendirme takım listelerinin </a:t>
          </a:r>
          <a:r>
            <a:rPr lang="tr-TR" sz="1400" kern="1200" dirty="0" err="1"/>
            <a:t>excel</a:t>
          </a:r>
          <a:r>
            <a:rPr lang="tr-TR" sz="1400" kern="1200" dirty="0"/>
            <a:t> olarak YÖKAK’ a göre belirlenip programlara gönderilmesi</a:t>
          </a:r>
        </a:p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tr-TR" sz="1400" kern="1200" dirty="0"/>
            <a:t>İdari personel memnuniyet anketlerinin gerçekleştirilmesi</a:t>
          </a:r>
        </a:p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tr-TR" sz="1400" kern="1200" dirty="0"/>
            <a:t>Akademik personel memnuniyet anketlerinin gerçekleştirilmesi</a:t>
          </a:r>
        </a:p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tr-TR" sz="1400" kern="1200" dirty="0"/>
            <a:t>Yüksekokullar ve Meslek Yüksekokulları Birim Kalite Komisyonları bir tablo şeklinde görevleri ve eposta adreslerinin web sitede liste halinde yayınlanması</a:t>
          </a:r>
        </a:p>
      </dsp:txBody>
      <dsp:txXfrm>
        <a:off x="7413994" y="259853"/>
        <a:ext cx="3333580" cy="1850307"/>
      </dsp:txXfrm>
    </dsp:sp>
    <dsp:sp modelId="{1DE89986-AAC5-42FC-BDD2-2E8DE6867064}">
      <dsp:nvSpPr>
        <dsp:cNvPr id="0" name=""/>
        <dsp:cNvSpPr/>
      </dsp:nvSpPr>
      <dsp:spPr>
        <a:xfrm>
          <a:off x="688054" y="169911"/>
          <a:ext cx="4861267" cy="262105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180000" rIns="0" bIns="36000" numCol="1" spcCol="1270" anchor="t" anchorCtr="0">
          <a:noAutofit/>
        </a:bodyPr>
        <a:lstStyle/>
        <a:p>
          <a:pPr marL="114300" lvl="1" indent="-114300" algn="just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tr-TR" sz="1300" kern="1200" dirty="0"/>
            <a:t>Program öz-değerlendirme takım listelerinin belirlenmesi. </a:t>
          </a:r>
        </a:p>
        <a:p>
          <a:pPr marL="114300" lvl="1" indent="-114300" algn="just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tr-TR" sz="1300" kern="1200" dirty="0"/>
            <a:t>Öğrenci program ve akademik danışman memnuniyet anketinin oluşturulması</a:t>
          </a:r>
        </a:p>
        <a:p>
          <a:pPr marL="114300" lvl="1" indent="-114300" algn="just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tr-TR" sz="1300" kern="1200" dirty="0"/>
            <a:t>Yüksekokullar ve Meslek Yüksekokulları Birim Kalite Komisyonları bir tablo şeklinde görevleri ve eposta adreslerinin web sitede liste halinde yayınlanması için oluşturulması</a:t>
          </a:r>
        </a:p>
        <a:p>
          <a:pPr marL="114300" lvl="1" indent="-114300" algn="just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tr-TR" sz="1300" kern="1200" dirty="0"/>
            <a:t>Akademik personel memnuniyet oranlarının belirlenmesi</a:t>
          </a:r>
        </a:p>
        <a:p>
          <a:pPr marL="114300" lvl="1" indent="-114300" algn="just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tr-TR" sz="1300" kern="1200" dirty="0"/>
            <a:t>İdari personel memnuniyet oranlarının belirlenmesi</a:t>
          </a:r>
        </a:p>
      </dsp:txBody>
      <dsp:txXfrm>
        <a:off x="745630" y="227487"/>
        <a:ext cx="3287735" cy="1850638"/>
      </dsp:txXfrm>
    </dsp:sp>
    <dsp:sp modelId="{FBCB22E4-289A-431F-A27B-D9E4DB145BE9}">
      <dsp:nvSpPr>
        <dsp:cNvPr id="0" name=""/>
        <dsp:cNvSpPr/>
      </dsp:nvSpPr>
      <dsp:spPr>
        <a:xfrm>
          <a:off x="3998228" y="1116572"/>
          <a:ext cx="1664221" cy="1664221"/>
        </a:xfrm>
        <a:prstGeom prst="pieWedge">
          <a:avLst/>
        </a:prstGeom>
        <a:solidFill>
          <a:schemeClr val="accent2">
            <a:lumMod val="60000"/>
            <a:lumOff val="40000"/>
            <a:alpha val="31000"/>
          </a:schemeClr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0904" tIns="120904" rIns="120904" bIns="120904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700" b="1" kern="1200" dirty="0">
              <a:solidFill>
                <a:srgbClr val="C00000"/>
              </a:solidFill>
            </a:rPr>
            <a:t>P</a:t>
          </a:r>
          <a:r>
            <a:rPr lang="tr-TR" sz="1700" kern="1200" dirty="0"/>
            <a:t>LANLA</a:t>
          </a:r>
        </a:p>
      </dsp:txBody>
      <dsp:txXfrm>
        <a:off x="4485667" y="1604011"/>
        <a:ext cx="1176782" cy="1176782"/>
      </dsp:txXfrm>
    </dsp:sp>
    <dsp:sp modelId="{1C1506CC-E666-45CA-8973-97AC8BD421EF}">
      <dsp:nvSpPr>
        <dsp:cNvPr id="0" name=""/>
        <dsp:cNvSpPr/>
      </dsp:nvSpPr>
      <dsp:spPr>
        <a:xfrm rot="5400000">
          <a:off x="5779867" y="1107776"/>
          <a:ext cx="1664221" cy="1664221"/>
        </a:xfrm>
        <a:prstGeom prst="pieWedge">
          <a:avLst/>
        </a:prstGeom>
        <a:solidFill>
          <a:schemeClr val="accent1">
            <a:alpha val="31000"/>
          </a:schemeClr>
        </a:solidFill>
        <a:ln>
          <a:noFill/>
        </a:ln>
        <a:effectLst>
          <a:glow>
            <a:schemeClr val="accent1"/>
          </a:glo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0904" tIns="120904" rIns="120904" bIns="120904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700" b="1" kern="1200" dirty="0">
              <a:solidFill>
                <a:srgbClr val="C00000"/>
              </a:solidFill>
            </a:rPr>
            <a:t>U</a:t>
          </a:r>
          <a:r>
            <a:rPr lang="tr-TR" sz="1700" kern="1200" dirty="0"/>
            <a:t>YGULA</a:t>
          </a:r>
        </a:p>
      </dsp:txBody>
      <dsp:txXfrm rot="-5400000">
        <a:off x="5779867" y="1595215"/>
        <a:ext cx="1176782" cy="1176782"/>
      </dsp:txXfrm>
    </dsp:sp>
    <dsp:sp modelId="{523085B0-2246-4431-9A61-481168FC009D}">
      <dsp:nvSpPr>
        <dsp:cNvPr id="0" name=""/>
        <dsp:cNvSpPr/>
      </dsp:nvSpPr>
      <dsp:spPr>
        <a:xfrm rot="10800000">
          <a:off x="5752114" y="2915900"/>
          <a:ext cx="1664221" cy="1664221"/>
        </a:xfrm>
        <a:prstGeom prst="pieWedge">
          <a:avLst/>
        </a:prstGeom>
        <a:solidFill>
          <a:schemeClr val="accent4">
            <a:lumMod val="60000"/>
            <a:lumOff val="40000"/>
            <a:alpha val="31000"/>
          </a:schemeClr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0904" tIns="120904" rIns="120904" bIns="120904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700" b="1" kern="1200" dirty="0">
              <a:solidFill>
                <a:srgbClr val="C00000"/>
              </a:solidFill>
            </a:rPr>
            <a:t>K</a:t>
          </a:r>
          <a:r>
            <a:rPr lang="tr-TR" sz="1700" kern="1200" dirty="0"/>
            <a:t>ONTROL ET</a:t>
          </a:r>
        </a:p>
      </dsp:txBody>
      <dsp:txXfrm rot="10800000">
        <a:off x="5752114" y="2915900"/>
        <a:ext cx="1176782" cy="1176782"/>
      </dsp:txXfrm>
    </dsp:sp>
    <dsp:sp modelId="{22B45599-3804-42C1-9B11-456BA815E5EF}">
      <dsp:nvSpPr>
        <dsp:cNvPr id="0" name=""/>
        <dsp:cNvSpPr/>
      </dsp:nvSpPr>
      <dsp:spPr>
        <a:xfrm rot="16200000">
          <a:off x="4007049" y="2907079"/>
          <a:ext cx="1664221" cy="1664221"/>
        </a:xfrm>
        <a:prstGeom prst="pieWedge">
          <a:avLst/>
        </a:prstGeom>
        <a:solidFill>
          <a:schemeClr val="accent6">
            <a:lumMod val="60000"/>
            <a:lumOff val="40000"/>
            <a:alpha val="31000"/>
          </a:schemeClr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0904" tIns="120904" rIns="120904" bIns="120904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700" b="1" kern="1200">
              <a:solidFill>
                <a:srgbClr val="C00000"/>
              </a:solidFill>
            </a:rPr>
            <a:t>Ö</a:t>
          </a:r>
          <a:r>
            <a:rPr lang="tr-TR" sz="1700" kern="1200"/>
            <a:t>NLEM AL</a:t>
          </a:r>
          <a:endParaRPr lang="tr-TR" sz="1700" kern="1200" dirty="0"/>
        </a:p>
      </dsp:txBody>
      <dsp:txXfrm rot="5400000">
        <a:off x="4494488" y="2907079"/>
        <a:ext cx="1176782" cy="1176782"/>
      </dsp:txXfrm>
    </dsp:sp>
    <dsp:sp modelId="{1D7DBEDD-A245-4488-AB9E-15AF30FC5B6A}">
      <dsp:nvSpPr>
        <dsp:cNvPr id="0" name=""/>
        <dsp:cNvSpPr/>
      </dsp:nvSpPr>
      <dsp:spPr>
        <a:xfrm>
          <a:off x="5304938" y="2311030"/>
          <a:ext cx="841261" cy="731531"/>
        </a:xfrm>
        <a:prstGeom prst="circularArrow">
          <a:avLst/>
        </a:prstGeom>
        <a:solidFill>
          <a:schemeClr val="bg2">
            <a:lumMod val="75000"/>
          </a:schemeClr>
        </a:solidFill>
        <a:ln w="6350" cap="flat" cmpd="sng" algn="ctr">
          <a:solidFill>
            <a:schemeClr val="tx1">
              <a:lumMod val="65000"/>
              <a:lumOff val="3500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/>
      </dsp:style>
    </dsp:sp>
    <dsp:sp modelId="{23AF742A-16AD-4F01-873E-2A37A620D01B}">
      <dsp:nvSpPr>
        <dsp:cNvPr id="0" name=""/>
        <dsp:cNvSpPr/>
      </dsp:nvSpPr>
      <dsp:spPr>
        <a:xfrm rot="10800000">
          <a:off x="5304938" y="2592389"/>
          <a:ext cx="841261" cy="731531"/>
        </a:xfrm>
        <a:prstGeom prst="circularArrow">
          <a:avLst/>
        </a:prstGeom>
        <a:solidFill>
          <a:schemeClr val="bg2">
            <a:lumMod val="75000"/>
          </a:schemeClr>
        </a:solidFill>
        <a:ln w="6350" cap="flat" cmpd="sng" algn="ctr">
          <a:solidFill>
            <a:schemeClr val="tx1">
              <a:lumMod val="65000"/>
              <a:lumOff val="3500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4">
  <dgm:title val=""/>
  <dgm:desc val=""/>
  <dgm:catLst>
    <dgm:cat type="relationship" pri="26000"/>
    <dgm:cat type="cycle" pri="13000"/>
    <dgm:cat type="matrix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cycleMatrixDiagram">
    <dgm:varLst>
      <dgm:chMax val="1"/>
      <dgm:dir/>
      <dgm:animLvl val="lvl"/>
      <dgm:resizeHandles val="exact"/>
    </dgm:varLst>
    <dgm:alg type="composite">
      <dgm:param type="ar" val="1.3"/>
    </dgm:alg>
    <dgm:shape xmlns:r="http://schemas.openxmlformats.org/officeDocument/2006/relationships" r:blip="">
      <dgm:adjLst/>
    </dgm:shape>
    <dgm:presOf/>
    <dgm:constrLst>
      <dgm:constr type="w" for="ch" forName="children" refType="w"/>
      <dgm:constr type="h" for="ch" forName="children" refType="w" refFor="ch" refForName="children" fact="0.77"/>
      <dgm:constr type="ctrX" for="ch" forName="children" refType="w" fact="0.5"/>
      <dgm:constr type="ctrY" for="ch" forName="children" refType="h" fact="0.5"/>
      <dgm:constr type="w" for="ch" forName="circle" refType="w"/>
      <dgm:constr type="h" for="ch" forName="circle" refType="h"/>
      <dgm:constr type="ctrX" for="ch" forName="circle" refType="w" fact="0.5"/>
      <dgm:constr type="ctrY" for="ch" forName="circle" refType="h" fact="0.5"/>
      <dgm:constr type="w" for="ch" forName="center1" refType="w" fact="0.115"/>
      <dgm:constr type="h" for="ch" forName="center1" refType="w" fact="0.1"/>
      <dgm:constr type="ctrX" for="ch" forName="center1" refType="w" fact="0.5"/>
      <dgm:constr type="ctrY" for="ch" forName="center1" refType="h" fact="0.475"/>
      <dgm:constr type="w" for="ch" forName="center2" refType="w" fact="0.115"/>
      <dgm:constr type="h" for="ch" forName="center2" refType="w" fact="0.1"/>
      <dgm:constr type="ctrX" for="ch" forName="center2" refType="w" fact="0.5"/>
      <dgm:constr type="ctrY" for="ch" forName="center2" refType="h" fact="0.525"/>
    </dgm:constrLst>
    <dgm:ruleLst/>
    <dgm:choose name="Name0">
      <dgm:if name="Name1" axis="ch" ptType="node" func="cnt" op="gte" val="1">
        <dgm:layoutNode name="children">
          <dgm:alg type="composite">
            <dgm:param type="ar" val="1.3"/>
          </dgm:alg>
          <dgm:shape xmlns:r="http://schemas.openxmlformats.org/officeDocument/2006/relationships" r:blip="">
            <dgm:adjLst/>
          </dgm:shape>
          <dgm:presOf/>
          <dgm:choose name="Name2">
            <dgm:if name="Name3" func="var" arg="dir" op="equ" val="norm">
              <dgm:constrLst>
                <dgm:constr type="primFontSz" for="des" ptType="node" op="equ" val="65"/>
                <dgm:constr type="w" for="ch" forName="child1group" refType="w" fact="0.38"/>
                <dgm:constr type="h" for="ch" forName="child1group" refType="h" fact="0.32"/>
                <dgm:constr type="t" for="ch" forName="child1group"/>
                <dgm:constr type="l" for="ch" forName="child1group"/>
                <dgm:constr type="w" for="ch" forName="child2group" refType="w" fact="0.38"/>
                <dgm:constr type="h" for="ch" forName="child2group" refType="h" fact="0.32"/>
                <dgm:constr type="t" for="ch" forName="child2group"/>
                <dgm:constr type="r" for="ch" forName="child2group" refType="w"/>
                <dgm:constr type="w" for="ch" forName="child3group" refType="w" fact="0.38"/>
                <dgm:constr type="h" for="ch" forName="child3group" refType="h" fact="0.32"/>
                <dgm:constr type="b" for="ch" forName="child3group" refType="h"/>
                <dgm:constr type="r" for="ch" forName="child3group" refType="w"/>
                <dgm:constr type="w" for="ch" forName="child4group" refType="w" fact="0.38"/>
                <dgm:constr type="h" for="ch" forName="child4group" refType="h" fact="0.32"/>
                <dgm:constr type="b" for="ch" forName="child4group" refType="h"/>
                <dgm:constr type="l" for="ch" forName="child4group"/>
              </dgm:constrLst>
            </dgm:if>
            <dgm:else name="Name4">
              <dgm:constrLst>
                <dgm:constr type="primFontSz" for="des" ptType="node" op="equ" val="65"/>
                <dgm:constr type="w" for="ch" forName="child1group" refType="w" fact="0.38"/>
                <dgm:constr type="h" for="ch" forName="child1group" refType="h" fact="0.32"/>
                <dgm:constr type="t" for="ch" forName="child1group"/>
                <dgm:constr type="r" for="ch" forName="child1group" refType="w"/>
                <dgm:constr type="w" for="ch" forName="child2group" refType="w" fact="0.38"/>
                <dgm:constr type="h" for="ch" forName="child2group" refType="h" fact="0.32"/>
                <dgm:constr type="t" for="ch" forName="child2group"/>
                <dgm:constr type="l" for="ch" forName="child2group"/>
                <dgm:constr type="w" for="ch" forName="child3group" refType="w" fact="0.38"/>
                <dgm:constr type="h" for="ch" forName="child3group" refType="h" fact="0.32"/>
                <dgm:constr type="b" for="ch" forName="child3group" refType="h"/>
                <dgm:constr type="l" for="ch" forName="child3group"/>
                <dgm:constr type="w" for="ch" forName="child4group" refType="w" fact="0.38"/>
                <dgm:constr type="h" for="ch" forName="child4group" refType="h" fact="0.32"/>
                <dgm:constr type="b" for="ch" forName="child4group" refType="h"/>
                <dgm:constr type="r" for="ch" forName="child4group" refType="w"/>
              </dgm:constrLst>
            </dgm:else>
          </dgm:choose>
          <dgm:ruleLst/>
          <dgm:choose name="Name5">
            <dgm:if name="Name6" axis="ch ch" ptType="node node" st="1 1" cnt="1 0" func="cnt" op="gte" val="1">
              <dgm:layoutNode name="child1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7">
                  <dgm:if name="Name8" func="var" arg="dir" op="equ" val="norm">
                    <dgm:constrLst>
                      <dgm:constr type="w" for="ch" forName="child1" refType="w"/>
                      <dgm:constr type="h" for="ch" forName="child1" refType="h"/>
                      <dgm:constr type="t" for="ch" forName="child1"/>
                      <dgm:constr type="l" for="ch" forName="child1"/>
                      <dgm:constr type="w" for="ch" forName="child1Text" refType="w" fact="0.7"/>
                      <dgm:constr type="h" for="ch" forName="child1Text" refType="h" fact="0.75"/>
                      <dgm:constr type="t" for="ch" forName="child1Text"/>
                      <dgm:constr type="l" for="ch" forName="child1Text"/>
                    </dgm:constrLst>
                  </dgm:if>
                  <dgm:else name="Name9">
                    <dgm:constrLst>
                      <dgm:constr type="w" for="ch" forName="child1" refType="w"/>
                      <dgm:constr type="h" for="ch" forName="child1" refType="h"/>
                      <dgm:constr type="t" for="ch" forName="child1"/>
                      <dgm:constr type="r" for="ch" forName="child1" refType="w"/>
                      <dgm:constr type="w" for="ch" forName="child1Text" refType="w" fact="0.7"/>
                      <dgm:constr type="h" for="ch" forName="child1Text" refType="h" fact="0.75"/>
                      <dgm:constr type="t" for="ch" forName="child1Text"/>
                      <dgm:constr type="r" for="ch" forName="child1Text" refType="w"/>
                    </dgm:constrLst>
                  </dgm:else>
                </dgm:choose>
                <dgm:ruleLst/>
                <dgm:layoutNode name="child1" styleLbl="bgAcc1">
                  <dgm:alg type="sp"/>
                  <dgm:shape xmlns:r="http://schemas.openxmlformats.org/officeDocument/2006/relationships" type="roundRect" r:blip="" zOrderOff="-2">
                    <dgm:adjLst>
                      <dgm:adj idx="1" val="0.1"/>
                    </dgm:adjLst>
                  </dgm:shape>
                  <dgm:presOf axis="ch des" ptType="node node" st="1 1" cnt="1 0"/>
                  <dgm:constrLst/>
                  <dgm:ruleLst/>
                </dgm:layoutNode>
                <dgm:layoutNode name="child1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2" hideGeom="1">
                    <dgm:adjLst>
                      <dgm:adj idx="1" val="0.1"/>
                    </dgm:adjLst>
                  </dgm:shape>
                  <dgm:presOf axis="ch des" ptType="node node" st="1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10"/>
          </dgm:choose>
          <dgm:choose name="Name11">
            <dgm:if name="Name12" axis="ch ch" ptType="node node" st="2 1" cnt="1 0" func="cnt" op="gte" val="1">
              <dgm:layoutNode name="child2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choose name="Name13">
                  <dgm:if name="Name14" func="var" arg="dir" op="equ" val="norm">
                    <dgm:constrLst>
                      <dgm:constr type="w" for="ch" forName="child2" refType="w"/>
                      <dgm:constr type="h" for="ch" forName="child2" refType="h"/>
                      <dgm:constr type="t" for="ch" forName="child2"/>
                      <dgm:constr type="r" for="ch" forName="child2" refType="w"/>
                      <dgm:constr type="w" for="ch" forName="child2Text" refType="w" fact="0.7"/>
                      <dgm:constr type="h" for="ch" forName="child2Text" refType="h" fact="0.75"/>
                      <dgm:constr type="t" for="ch" forName="child2Text"/>
                      <dgm:constr type="r" for="ch" forName="child2Text" refType="w"/>
                    </dgm:constrLst>
                  </dgm:if>
                  <dgm:else name="Name15">
                    <dgm:constrLst>
                      <dgm:constr type="w" for="ch" forName="child2" refType="w"/>
                      <dgm:constr type="h" for="ch" forName="child2" refType="h"/>
                      <dgm:constr type="t" for="ch" forName="child2"/>
                      <dgm:constr type="l" for="ch" forName="child2"/>
                      <dgm:constr type="w" for="ch" forName="child2Text" refType="w" fact="0.7"/>
                      <dgm:constr type="h" for="ch" forName="child2Text" refType="h" fact="0.75"/>
                      <dgm:constr type="t" for="ch" forName="child2Text"/>
                      <dgm:constr type="l" for="ch" forName="child2Text"/>
                    </dgm:constrLst>
                  </dgm:else>
                </dgm:choose>
                <dgm:ruleLst/>
                <dgm:layoutNode name="child2" styleLbl="bgAcc1">
                  <dgm:alg type="sp"/>
                  <dgm:shape xmlns:r="http://schemas.openxmlformats.org/officeDocument/2006/relationships" type="roundRect" r:blip="" zOrderOff="-2">
                    <dgm:adjLst>
                      <dgm:adj idx="1" val="0.1"/>
                    </dgm:adjLst>
                  </dgm:shape>
                  <dgm:presOf axis="ch des" ptType="node node" st="2 1" cnt="1 0"/>
                  <dgm:constrLst/>
                  <dgm:ruleLst/>
                </dgm:layoutNode>
                <dgm:layoutNode name="child2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2" hideGeom="1">
                    <dgm:adjLst>
                      <dgm:adj idx="1" val="0.1"/>
                    </dgm:adjLst>
                  </dgm:shape>
                  <dgm:presOf axis="ch des" ptType="node node" st="2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16"/>
          </dgm:choose>
          <dgm:choose name="Name17">
            <dgm:if name="Name18" axis="ch ch" ptType="node node" st="3 1" cnt="1 0" func="cnt" op="gte" val="1">
              <dgm:layoutNode name="child3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19">
                  <dgm:if name="Name20" func="var" arg="dir" op="equ" val="norm">
                    <dgm:constrLst>
                      <dgm:constr type="w" for="ch" forName="child3" refType="w"/>
                      <dgm:constr type="h" for="ch" forName="child3" refType="h"/>
                      <dgm:constr type="b" for="ch" forName="child3" refType="h"/>
                      <dgm:constr type="r" for="ch" forName="child3" refType="w"/>
                      <dgm:constr type="w" for="ch" forName="child3Text" refType="w" fact="0.7"/>
                      <dgm:constr type="h" for="ch" forName="child3Text" refType="h" fact="0.75"/>
                      <dgm:constr type="b" for="ch" forName="child3Text" refType="h"/>
                      <dgm:constr type="r" for="ch" forName="child3Text" refType="w"/>
                    </dgm:constrLst>
                  </dgm:if>
                  <dgm:else name="Name21">
                    <dgm:constrLst>
                      <dgm:constr type="w" for="ch" forName="child3" refType="w"/>
                      <dgm:constr type="h" for="ch" forName="child3" refType="h"/>
                      <dgm:constr type="b" for="ch" forName="child3" refType="h"/>
                      <dgm:constr type="l" for="ch" forName="child3"/>
                      <dgm:constr type="w" for="ch" forName="child3Text" refType="w" fact="0.7"/>
                      <dgm:constr type="h" for="ch" forName="child3Text" refType="h" fact="0.75"/>
                      <dgm:constr type="b" for="ch" forName="child3Text" refType="h"/>
                      <dgm:constr type="l" for="ch" forName="child3Text"/>
                    </dgm:constrLst>
                  </dgm:else>
                </dgm:choose>
                <dgm:ruleLst/>
                <dgm:layoutNode name="child3" styleLbl="bgAcc1">
                  <dgm:alg type="sp"/>
                  <dgm:shape xmlns:r="http://schemas.openxmlformats.org/officeDocument/2006/relationships" type="roundRect" r:blip="" zOrderOff="-4">
                    <dgm:adjLst>
                      <dgm:adj idx="1" val="0.1"/>
                    </dgm:adjLst>
                  </dgm:shape>
                  <dgm:presOf axis="ch des" ptType="node node" st="3 1" cnt="1 0"/>
                  <dgm:constrLst/>
                  <dgm:ruleLst/>
                </dgm:layoutNode>
                <dgm:layoutNode name="child3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4" hideGeom="1">
                    <dgm:adjLst>
                      <dgm:adj idx="1" val="0.1"/>
                    </dgm:adjLst>
                  </dgm:shape>
                  <dgm:presOf axis="ch des" ptType="node node" st="3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22"/>
          </dgm:choose>
          <dgm:choose name="Name23">
            <dgm:if name="Name24" axis="ch ch" ptType="node node" st="4 1" cnt="1 0" func="cnt" op="gte" val="1">
              <dgm:layoutNode name="child4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25">
                  <dgm:if name="Name26" func="var" arg="dir" op="equ" val="norm">
                    <dgm:constrLst>
                      <dgm:constr type="w" for="ch" forName="child4" refType="w"/>
                      <dgm:constr type="h" for="ch" forName="child4" refType="h"/>
                      <dgm:constr type="b" for="ch" forName="child4" refType="h"/>
                      <dgm:constr type="l" for="ch" forName="child4"/>
                      <dgm:constr type="w" for="ch" forName="child4Text" refType="w" fact="0.7"/>
                      <dgm:constr type="h" for="ch" forName="child4Text" refType="h" fact="0.75"/>
                      <dgm:constr type="b" for="ch" forName="child4Text" refType="h"/>
                      <dgm:constr type="l" for="ch" forName="child4Text"/>
                    </dgm:constrLst>
                  </dgm:if>
                  <dgm:else name="Name27">
                    <dgm:constrLst>
                      <dgm:constr type="w" for="ch" forName="child4" refType="w"/>
                      <dgm:constr type="h" for="ch" forName="child4" refType="h"/>
                      <dgm:constr type="b" for="ch" forName="child4" refType="h"/>
                      <dgm:constr type="r" for="ch" forName="child4" refType="w"/>
                      <dgm:constr type="w" for="ch" forName="child4Text" refType="w" fact="0.7"/>
                      <dgm:constr type="h" for="ch" forName="child4Text" refType="h" fact="0.75"/>
                      <dgm:constr type="b" for="ch" forName="child4Text" refType="h"/>
                      <dgm:constr type="r" for="ch" forName="child4Text" refType="w"/>
                    </dgm:constrLst>
                  </dgm:else>
                </dgm:choose>
                <dgm:ruleLst/>
                <dgm:layoutNode name="child4" styleLbl="bgAcc1">
                  <dgm:alg type="sp"/>
                  <dgm:shape xmlns:r="http://schemas.openxmlformats.org/officeDocument/2006/relationships" type="roundRect" r:blip="" zOrderOff="-4">
                    <dgm:adjLst>
                      <dgm:adj idx="1" val="0.1"/>
                    </dgm:adjLst>
                  </dgm:shape>
                  <dgm:presOf axis="ch des" ptType="node node" st="4 1" cnt="1 0"/>
                  <dgm:constrLst/>
                  <dgm:ruleLst/>
                </dgm:layoutNode>
                <dgm:layoutNode name="child4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4" hideGeom="1">
                    <dgm:adjLst>
                      <dgm:adj idx="1" val="0.1"/>
                    </dgm:adjLst>
                  </dgm:shape>
                  <dgm:presOf axis="ch des" ptType="node node" st="4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28"/>
          </dgm:choose>
          <dgm:layoutNode name="childPlaceholder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circle">
          <dgm:alg type="composite">
            <dgm:param type="ar" val="1"/>
          </dgm:alg>
          <dgm:shape xmlns:r="http://schemas.openxmlformats.org/officeDocument/2006/relationships" r:blip="">
            <dgm:adjLst/>
          </dgm:shape>
          <dgm:presOf/>
          <dgm:choose name="Name29">
            <dgm:if name="Name30" func="var" arg="dir" op="equ" val="norm">
              <dgm:constrLst>
                <dgm:constr type="primFontSz" for="ch" ptType="node" op="equ" val="65"/>
                <dgm:constr type="w" for="ch" forName="quadrant1" refType="w" fact="0.433"/>
                <dgm:constr type="h" for="ch" forName="quadrant1" refType="h" fact="0.433"/>
                <dgm:constr type="b" for="ch" forName="quadrant1" refType="h" fact="0.5"/>
                <dgm:constr type="bOff" for="ch" forName="quadrant1" refType="h" fact="-0.01"/>
                <dgm:constr type="r" for="ch" forName="quadrant1" refType="w" fact="0.5"/>
                <dgm:constr type="rOff" for="ch" forName="quadrant1" refType="w" fact="-0.01"/>
                <dgm:constr type="w" for="ch" forName="quadrant2" refType="w" fact="0.433"/>
                <dgm:constr type="h" for="ch" forName="quadrant2" refType="h" fact="0.433"/>
                <dgm:constr type="b" for="ch" forName="quadrant2" refType="h" fact="0.5"/>
                <dgm:constr type="bOff" for="ch" forName="quadrant2" refType="h" fact="-0.01"/>
                <dgm:constr type="l" for="ch" forName="quadrant2" refType="w" fact="0.5"/>
                <dgm:constr type="lOff" for="ch" forName="quadrant2" refType="w" fact="0.01"/>
                <dgm:constr type="w" for="ch" forName="quadrant3" refType="w" fact="0.433"/>
                <dgm:constr type="h" for="ch" forName="quadrant3" refType="h" fact="0.433"/>
                <dgm:constr type="t" for="ch" forName="quadrant3" refType="h" fact="0.5"/>
                <dgm:constr type="tOff" for="ch" forName="quadrant3" refType="h" fact="0.01"/>
                <dgm:constr type="l" for="ch" forName="quadrant3" refType="w" fact="0.5"/>
                <dgm:constr type="lOff" for="ch" forName="quadrant3" refType="w" fact="0.01"/>
                <dgm:constr type="w" for="ch" forName="quadrant4" refType="w" fact="0.433"/>
                <dgm:constr type="h" for="ch" forName="quadrant4" refType="h" fact="0.433"/>
                <dgm:constr type="t" for="ch" forName="quadrant4" refType="h" fact="0.5"/>
                <dgm:constr type="tOff" for="ch" forName="quadrant4" refType="h" fact="0.01"/>
                <dgm:constr type="r" for="ch" forName="quadrant4" refType="w" fact="0.5"/>
                <dgm:constr type="rOff" for="ch" forName="quadrant4" refType="w" fact="-0.01"/>
              </dgm:constrLst>
            </dgm:if>
            <dgm:else name="Name31">
              <dgm:constrLst>
                <dgm:constr type="primFontSz" for="ch" ptType="node" op="equ" val="65"/>
                <dgm:constr type="w" for="ch" forName="quadrant1" refType="w" fact="0.433"/>
                <dgm:constr type="h" for="ch" forName="quadrant1" refType="h" fact="0.433"/>
                <dgm:constr type="b" for="ch" forName="quadrant1" refType="h" fact="0.5"/>
                <dgm:constr type="bOff" for="ch" forName="quadrant1" refType="h" fact="-0.01"/>
                <dgm:constr type="l" for="ch" forName="quadrant1" refType="w" fact="0.5"/>
                <dgm:constr type="lOff" for="ch" forName="quadrant1" refType="w" fact="0.01"/>
                <dgm:constr type="w" for="ch" forName="quadrant2" refType="w" fact="0.433"/>
                <dgm:constr type="h" for="ch" forName="quadrant2" refType="h" fact="0.433"/>
                <dgm:constr type="b" for="ch" forName="quadrant2" refType="h" fact="0.5"/>
                <dgm:constr type="bOff" for="ch" forName="quadrant2" refType="h" fact="-0.01"/>
                <dgm:constr type="r" for="ch" forName="quadrant2" refType="w" fact="0.5"/>
                <dgm:constr type="rOff" for="ch" forName="quadrant2" refType="w" fact="-0.01"/>
                <dgm:constr type="w" for="ch" forName="quadrant3" refType="w" fact="0.433"/>
                <dgm:constr type="h" for="ch" forName="quadrant3" refType="h" fact="0.433"/>
                <dgm:constr type="t" for="ch" forName="quadrant3" refType="h" fact="0.5"/>
                <dgm:constr type="tOff" for="ch" forName="quadrant3" refType="h" fact="0.01"/>
                <dgm:constr type="r" for="ch" forName="quadrant3" refType="w" fact="0.5"/>
                <dgm:constr type="rOff" for="ch" forName="quadrant3" refType="w" fact="-0.01"/>
                <dgm:constr type="w" for="ch" forName="quadrant4" refType="w" fact="0.433"/>
                <dgm:constr type="h" for="ch" forName="quadrant4" refType="h" fact="0.433"/>
                <dgm:constr type="t" for="ch" forName="quadrant4" refType="h" fact="0.5"/>
                <dgm:constr type="tOff" for="ch" forName="quadrant4" refType="h" fact="0.01"/>
                <dgm:constr type="l" for="ch" forName="quadrant4" refType="w" fact="0.5"/>
                <dgm:constr type="lOff" for="ch" forName="quadrant4" refType="w" fact="0.01"/>
              </dgm:constrLst>
            </dgm:else>
          </dgm:choose>
          <dgm:ruleLst/>
          <dgm:layoutNode name="quadrant1" styleLbl="node1">
            <dgm:varLst>
              <dgm:chMax val="1"/>
              <dgm:bulletEnabled val="1"/>
            </dgm:varLst>
            <dgm:alg type="tx"/>
            <dgm:choose name="Name32">
              <dgm:if name="Name33" func="var" arg="dir" op="equ" val="norm">
                <dgm:shape xmlns:r="http://schemas.openxmlformats.org/officeDocument/2006/relationships" type="pieWedge" r:blip="">
                  <dgm:adjLst/>
                </dgm:shape>
              </dgm:if>
              <dgm:else name="Name34">
                <dgm:shape xmlns:r="http://schemas.openxmlformats.org/officeDocument/2006/relationships" rot="90" type="pieWedge" r:blip="">
                  <dgm:adjLst/>
                </dgm:shape>
              </dgm:else>
            </dgm:choose>
            <dgm:presOf axis="ch" ptType="node" cnt="1"/>
            <dgm:constrLst/>
            <dgm:ruleLst>
              <dgm:rule type="primFontSz" val="5" fact="NaN" max="NaN"/>
            </dgm:ruleLst>
          </dgm:layoutNode>
          <dgm:layoutNode name="quadrant2" styleLbl="node1">
            <dgm:varLst>
              <dgm:chMax val="1"/>
              <dgm:bulletEnabled val="1"/>
            </dgm:varLst>
            <dgm:alg type="tx"/>
            <dgm:choose name="Name35">
              <dgm:if name="Name36" func="var" arg="dir" op="equ" val="norm">
                <dgm:shape xmlns:r="http://schemas.openxmlformats.org/officeDocument/2006/relationships" rot="90" type="pieWedge" r:blip="">
                  <dgm:adjLst/>
                </dgm:shape>
              </dgm:if>
              <dgm:else name="Name37">
                <dgm:shape xmlns:r="http://schemas.openxmlformats.org/officeDocument/2006/relationships" type="pieWedge" r:blip="">
                  <dgm:adjLst/>
                </dgm:shape>
              </dgm:else>
            </dgm:choose>
            <dgm:presOf axis="ch" ptType="node" st="2" cnt="1"/>
            <dgm:constrLst/>
            <dgm:ruleLst>
              <dgm:rule type="primFontSz" val="5" fact="NaN" max="NaN"/>
            </dgm:ruleLst>
          </dgm:layoutNode>
          <dgm:layoutNode name="quadrant3" styleLbl="node1">
            <dgm:varLst>
              <dgm:chMax val="1"/>
              <dgm:bulletEnabled val="1"/>
            </dgm:varLst>
            <dgm:alg type="tx"/>
            <dgm:choose name="Name38">
              <dgm:if name="Name39" func="var" arg="dir" op="equ" val="norm">
                <dgm:shape xmlns:r="http://schemas.openxmlformats.org/officeDocument/2006/relationships" rot="180" type="pieWedge" r:blip="">
                  <dgm:adjLst/>
                </dgm:shape>
              </dgm:if>
              <dgm:else name="Name40">
                <dgm:shape xmlns:r="http://schemas.openxmlformats.org/officeDocument/2006/relationships" rot="270" type="pieWedge" r:blip="">
                  <dgm:adjLst/>
                </dgm:shape>
              </dgm:else>
            </dgm:choose>
            <dgm:presOf axis="ch" ptType="node" st="3" cnt="1"/>
            <dgm:constrLst/>
            <dgm:ruleLst>
              <dgm:rule type="primFontSz" val="5" fact="NaN" max="NaN"/>
            </dgm:ruleLst>
          </dgm:layoutNode>
          <dgm:layoutNode name="quadrant4" styleLbl="node1">
            <dgm:varLst>
              <dgm:chMax val="1"/>
              <dgm:bulletEnabled val="1"/>
            </dgm:varLst>
            <dgm:alg type="tx"/>
            <dgm:choose name="Name41">
              <dgm:if name="Name42" func="var" arg="dir" op="equ" val="norm">
                <dgm:shape xmlns:r="http://schemas.openxmlformats.org/officeDocument/2006/relationships" rot="270" type="pieWedge" r:blip="">
                  <dgm:adjLst/>
                </dgm:shape>
              </dgm:if>
              <dgm:else name="Name43">
                <dgm:shape xmlns:r="http://schemas.openxmlformats.org/officeDocument/2006/relationships" rot="180" type="pieWedge" r:blip="">
                  <dgm:adjLst/>
                </dgm:shape>
              </dgm:else>
            </dgm:choose>
            <dgm:presOf axis="ch" ptType="node" st="4" cnt="1"/>
            <dgm:constrLst/>
            <dgm:ruleLst>
              <dgm:rule type="primFontSz" val="5" fact="NaN" max="NaN"/>
            </dgm:ruleLst>
          </dgm:layoutNode>
          <dgm:layoutNode name="quadrantPlaceholder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center1" styleLbl="fgShp">
          <dgm:alg type="sp"/>
          <dgm:choose name="Name44">
            <dgm:if name="Name45" func="var" arg="dir" op="equ" val="norm">
              <dgm:shape xmlns:r="http://schemas.openxmlformats.org/officeDocument/2006/relationships" type="circularArrow" r:blip="" zOrderOff="16">
                <dgm:adjLst/>
              </dgm:shape>
            </dgm:if>
            <dgm:else name="Name46">
              <dgm:shape xmlns:r="http://schemas.openxmlformats.org/officeDocument/2006/relationships" rot="180" type="leftCircularArrow" r:blip="" zOrderOff="16">
                <dgm:adjLst/>
              </dgm:shape>
            </dgm:else>
          </dgm:choose>
          <dgm:presOf/>
          <dgm:constrLst/>
          <dgm:ruleLst/>
        </dgm:layoutNode>
        <dgm:layoutNode name="center2" styleLbl="fgShp">
          <dgm:alg type="sp"/>
          <dgm:choose name="Name47">
            <dgm:if name="Name48" func="var" arg="dir" op="equ" val="norm">
              <dgm:shape xmlns:r="http://schemas.openxmlformats.org/officeDocument/2006/relationships" rot="180" type="circularArrow" r:blip="" zOrderOff="16">
                <dgm:adjLst/>
              </dgm:shape>
            </dgm:if>
            <dgm:else name="Name49">
              <dgm:shape xmlns:r="http://schemas.openxmlformats.org/officeDocument/2006/relationships" type="leftCircularArrow" r:blip="" zOrderOff="16">
                <dgm:adjLst/>
              </dgm:shape>
            </dgm:else>
          </dgm:choose>
          <dgm:presOf/>
          <dgm:constrLst/>
          <dgm:ruleLst/>
        </dgm:layoutNode>
      </dgm:if>
      <dgm:else name="Name50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1A92E-2482-4F58-806B-D10E34BB3DD4}" type="datetimeFigureOut">
              <a:rPr lang="tr-TR" smtClean="0"/>
              <a:t>21.09.2025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FEC7E-F753-4C17-838C-E04094B95C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671300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1A92E-2482-4F58-806B-D10E34BB3DD4}" type="datetimeFigureOut">
              <a:rPr lang="tr-TR" smtClean="0"/>
              <a:t>21.09.2025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FEC7E-F753-4C17-838C-E04094B95C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848014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1A92E-2482-4F58-806B-D10E34BB3DD4}" type="datetimeFigureOut">
              <a:rPr lang="tr-TR" smtClean="0"/>
              <a:t>21.09.2025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FEC7E-F753-4C17-838C-E04094B95C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905368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1A92E-2482-4F58-806B-D10E34BB3DD4}" type="datetimeFigureOut">
              <a:rPr lang="tr-TR" smtClean="0"/>
              <a:t>21.09.2025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FEC7E-F753-4C17-838C-E04094B95C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685445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1A92E-2482-4F58-806B-D10E34BB3DD4}" type="datetimeFigureOut">
              <a:rPr lang="tr-TR" smtClean="0"/>
              <a:t>21.09.2025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FEC7E-F753-4C17-838C-E04094B95C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459171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1A92E-2482-4F58-806B-D10E34BB3DD4}" type="datetimeFigureOut">
              <a:rPr lang="tr-TR" smtClean="0"/>
              <a:t>21.09.2025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FEC7E-F753-4C17-838C-E04094B95C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70038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1A92E-2482-4F58-806B-D10E34BB3DD4}" type="datetimeFigureOut">
              <a:rPr lang="tr-TR" smtClean="0"/>
              <a:t>21.09.2025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FEC7E-F753-4C17-838C-E04094B95C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15364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1A92E-2482-4F58-806B-D10E34BB3DD4}" type="datetimeFigureOut">
              <a:rPr lang="tr-TR" smtClean="0"/>
              <a:t>21.09.2025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FEC7E-F753-4C17-838C-E04094B95C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792943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1A92E-2482-4F58-806B-D10E34BB3DD4}" type="datetimeFigureOut">
              <a:rPr lang="tr-TR" smtClean="0"/>
              <a:t>21.09.2025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FEC7E-F753-4C17-838C-E04094B95C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976636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1A92E-2482-4F58-806B-D10E34BB3DD4}" type="datetimeFigureOut">
              <a:rPr lang="tr-TR" smtClean="0"/>
              <a:t>21.09.2025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FEC7E-F753-4C17-838C-E04094B95C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714016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1A92E-2482-4F58-806B-D10E34BB3DD4}" type="datetimeFigureOut">
              <a:rPr lang="tr-TR" smtClean="0"/>
              <a:t>21.09.2025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FEC7E-F753-4C17-838C-E04094B95C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062431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B1A92E-2482-4F58-806B-D10E34BB3DD4}" type="datetimeFigureOut">
              <a:rPr lang="tr-TR" smtClean="0"/>
              <a:t>21.09.2025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EFEC7E-F753-4C17-838C-E04094B95C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482438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yagram 3"/>
          <p:cNvGraphicFramePr/>
          <p:nvPr>
            <p:extLst>
              <p:ext uri="{D42A27DB-BD31-4B8C-83A1-F6EECF244321}">
                <p14:modId xmlns:p14="http://schemas.microsoft.com/office/powerpoint/2010/main" val="3337405789"/>
              </p:ext>
            </p:extLst>
          </p:nvPr>
        </p:nvGraphicFramePr>
        <p:xfrm>
          <a:off x="297517" y="719666"/>
          <a:ext cx="11451138" cy="56349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Dikdörtgen 4"/>
          <p:cNvSpPr/>
          <p:nvPr/>
        </p:nvSpPr>
        <p:spPr>
          <a:xfrm>
            <a:off x="0" y="122459"/>
            <a:ext cx="12192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tr-TR" b="1" kern="1400" spc="25" dirty="0">
                <a:solidFill>
                  <a:srgbClr val="17365D"/>
                </a:solidFill>
                <a:latin typeface="Calibri" panose="020F0502020204030204" pitchFamily="34" charset="0"/>
                <a:ea typeface="MS Gothic" panose="020B0609070205080204" pitchFamily="49" charset="-128"/>
                <a:cs typeface="Times New Roman" panose="02020603050405020304" pitchFamily="18" charset="0"/>
              </a:rPr>
              <a:t>SAĞLIK HİZMETLERİ MESLEK YÜKSEKOKULU</a:t>
            </a:r>
          </a:p>
          <a:p>
            <a:pPr algn="ctr"/>
            <a:r>
              <a:rPr lang="tr-TR" b="1" kern="1400" spc="25" dirty="0">
                <a:solidFill>
                  <a:srgbClr val="17365D"/>
                </a:solidFill>
                <a:latin typeface="Calibri" panose="020F0502020204030204" pitchFamily="34" charset="0"/>
                <a:ea typeface="MS Gothic" panose="020B0609070205080204" pitchFamily="49" charset="-128"/>
                <a:cs typeface="Times New Roman" panose="02020603050405020304" pitchFamily="18" charset="0"/>
              </a:rPr>
              <a:t>KALİTE GÜVENCE SİSTEMİ PUKÖ DÖNGÜSÜ</a:t>
            </a:r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val="10840687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56</TotalTime>
  <Words>140</Words>
  <Application>Microsoft Office PowerPoint</Application>
  <PresentationFormat>Geniş ekran</PresentationFormat>
  <Paragraphs>19</Paragraphs>
  <Slides>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Teması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Mete</dc:creator>
  <cp:lastModifiedBy>HUMEYRA SEVVAL KAVAKLI</cp:lastModifiedBy>
  <cp:revision>15</cp:revision>
  <dcterms:created xsi:type="dcterms:W3CDTF">2025-07-17T11:38:44Z</dcterms:created>
  <dcterms:modified xsi:type="dcterms:W3CDTF">2025-09-21T19:19:38Z</dcterms:modified>
</cp:coreProperties>
</file>