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pPr algn="just"/>
          <a:r>
            <a:rPr lang="tr-TR" sz="1200" dirty="0"/>
            <a:t>Yıllık Müfredat Planlaması İçin Birimlerden Görüş alet Et</a:t>
          </a:r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pPr algn="l"/>
          <a:r>
            <a:rPr lang="tr-TR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Öğretim Faaliyetleriyle Müfredatı Aktar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/>
        <a:lstStyle/>
        <a:p>
          <a:pPr algn="l"/>
          <a:r>
            <a:rPr lang="tr-TR" sz="1200">
              <a:latin typeface="Times New Roman" panose="02020603050405020304" pitchFamily="18" charset="0"/>
              <a:cs typeface="Times New Roman" panose="02020603050405020304" pitchFamily="18" charset="0"/>
            </a:rPr>
            <a:t>Öğrenci Başarısı </a:t>
          </a:r>
          <a:r>
            <a:rPr lang="tr-TR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Durumunu Kontrol Et</a:t>
          </a: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r>
            <a:rPr lang="tr-TR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Gelen Paydaş Geribildirimlerini Dikkate Alarak Müfredattaki Aksaklıkları Gider</a:t>
          </a:r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4EF3CE96-6ADB-4012-911F-78E7189EA330}">
      <dgm:prSet phldrT="[Metin]" custT="1"/>
      <dgm:spPr/>
      <dgm:t>
        <a:bodyPr/>
        <a:lstStyle/>
        <a:p>
          <a:pPr algn="just"/>
          <a:r>
            <a:rPr lang="tr-TR" sz="1200" dirty="0"/>
            <a:t>Birim Görüşlerine İstinaden Müfredatı Oluştur ve İlgili Kurullardan/Senatodan Onayını Al</a:t>
          </a:r>
        </a:p>
      </dgm:t>
    </dgm:pt>
    <dgm:pt modelId="{9DD61C63-AEE1-4903-B594-4BEEDCFA3553}" type="parTrans" cxnId="{E3EE19DB-4B71-4765-8235-10A03C16AF44}">
      <dgm:prSet/>
      <dgm:spPr/>
      <dgm:t>
        <a:bodyPr/>
        <a:lstStyle/>
        <a:p>
          <a:endParaRPr lang="tr-TR"/>
        </a:p>
      </dgm:t>
    </dgm:pt>
    <dgm:pt modelId="{F406C7DF-0459-46A0-93B3-57C4B244FFC5}" type="sibTrans" cxnId="{E3EE19DB-4B71-4765-8235-10A03C16AF44}">
      <dgm:prSet/>
      <dgm:spPr/>
      <dgm:t>
        <a:bodyPr/>
        <a:lstStyle/>
        <a:p>
          <a:endParaRPr lang="tr-TR"/>
        </a:p>
      </dgm:t>
    </dgm:pt>
    <dgm:pt modelId="{79E9CAE8-8BB6-4DDA-9F81-99B8EAC7C0BA}">
      <dgm:prSet phldrT="[Metin]" custT="1"/>
      <dgm:spPr/>
      <dgm:t>
        <a:bodyPr/>
        <a:lstStyle/>
        <a:p>
          <a:pPr algn="l"/>
          <a:r>
            <a:rPr lang="tr-TR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Öğrenci Geribildirimlerini Değerlendir</a:t>
          </a:r>
        </a:p>
      </dgm:t>
    </dgm:pt>
    <dgm:pt modelId="{3253109D-FA14-4665-B0A8-CF1735B09A4C}" type="parTrans" cxnId="{2DFFD13D-32A1-4087-B4DC-8FD3EC25981B}">
      <dgm:prSet/>
      <dgm:spPr/>
      <dgm:t>
        <a:bodyPr/>
        <a:lstStyle/>
        <a:p>
          <a:endParaRPr lang="tr-TR"/>
        </a:p>
      </dgm:t>
    </dgm:pt>
    <dgm:pt modelId="{7078880C-B706-49B2-BEFE-769B1C499582}" type="sibTrans" cxnId="{2DFFD13D-32A1-4087-B4DC-8FD3EC25981B}">
      <dgm:prSet/>
      <dgm:spPr/>
      <dgm:t>
        <a:bodyPr/>
        <a:lstStyle/>
        <a:p>
          <a:endParaRPr lang="tr-TR"/>
        </a:p>
      </dgm:t>
    </dgm:pt>
    <dgm:pt modelId="{50E69CB6-67AF-4A40-A5CA-771A8372264B}">
      <dgm:prSet phldrT="[Metin]" custT="1"/>
      <dgm:spPr/>
      <dgm:t>
        <a:bodyPr/>
        <a:lstStyle/>
        <a:p>
          <a:pPr algn="l"/>
          <a:r>
            <a:rPr lang="tr-TR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Paydaş Geribildirimlerini Değerlendir</a:t>
          </a:r>
        </a:p>
      </dgm:t>
    </dgm:pt>
    <dgm:pt modelId="{616A9379-B624-456A-86A7-B7E9B6E5EE37}" type="parTrans" cxnId="{6645F342-C7EF-4D4E-8123-B6F1EEB4F51C}">
      <dgm:prSet/>
      <dgm:spPr/>
      <dgm:t>
        <a:bodyPr/>
        <a:lstStyle/>
        <a:p>
          <a:endParaRPr lang="tr-TR"/>
        </a:p>
      </dgm:t>
    </dgm:pt>
    <dgm:pt modelId="{3957BEFE-B753-429B-8B48-D667EB889419}" type="sibTrans" cxnId="{6645F342-C7EF-4D4E-8123-B6F1EEB4F51C}">
      <dgm:prSet/>
      <dgm:spPr/>
      <dgm:t>
        <a:bodyPr/>
        <a:lstStyle/>
        <a:p>
          <a:endParaRPr lang="tr-TR"/>
        </a:p>
      </dgm:t>
    </dgm:pt>
    <dgm:pt modelId="{2CF721D9-CD4D-4B8E-A705-8791A3F656C6}">
      <dgm:prSet phldrT="[Metin]" custT="1"/>
      <dgm:spPr/>
      <dgm:t>
        <a:bodyPr/>
        <a:lstStyle/>
        <a:p>
          <a:pPr algn="l"/>
          <a:r>
            <a:rPr lang="tr-TR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Öğretim Elemanı Geribildirimini Değerlendir</a:t>
          </a:r>
        </a:p>
      </dgm:t>
    </dgm:pt>
    <dgm:pt modelId="{B51215ED-0F18-4E7C-B60F-4A1866F94F77}" type="parTrans" cxnId="{B6AA1D90-896E-4841-BB62-692208158439}">
      <dgm:prSet/>
      <dgm:spPr/>
      <dgm:t>
        <a:bodyPr/>
        <a:lstStyle/>
        <a:p>
          <a:endParaRPr lang="tr-TR"/>
        </a:p>
      </dgm:t>
    </dgm:pt>
    <dgm:pt modelId="{B4869122-A026-4BB6-91A8-7125E739289B}" type="sibTrans" cxnId="{B6AA1D90-896E-4841-BB62-692208158439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64928E10-FDA9-4477-9DA4-C8097F85FA28}" type="presOf" srcId="{4EF3CE96-6ADB-4012-911F-78E7189EA330}" destId="{1DE89986-AAC5-42FC-BDD2-2E8DE6867064}" srcOrd="0" destOrd="1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5793F713-520D-4A0D-8AB7-E49FAD69582C}" type="presOf" srcId="{2CF721D9-CD4D-4B8E-A705-8791A3F656C6}" destId="{2ECFF366-3DCD-4445-A0BF-E681AA2637BF}" srcOrd="0" destOrd="3" presId="urn:microsoft.com/office/officeart/2005/8/layout/cycle4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2DFFD13D-32A1-4087-B4DC-8FD3EC25981B}" srcId="{8B344E89-95C5-4C6F-A444-2EDEBB0AFC2F}" destId="{79E9CAE8-8BB6-4DDA-9F81-99B8EAC7C0BA}" srcOrd="1" destOrd="0" parTransId="{3253109D-FA14-4665-B0A8-CF1735B09A4C}" sibTransId="{7078880C-B706-49B2-BEFE-769B1C499582}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6E479962-0AF6-45AA-9380-6A3963C2D984}" type="presOf" srcId="{50E69CB6-67AF-4A40-A5CA-771A8372264B}" destId="{2ECFF366-3DCD-4445-A0BF-E681AA2637BF}" srcOrd="0" destOrd="2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6645F342-C7EF-4D4E-8123-B6F1EEB4F51C}" srcId="{8B344E89-95C5-4C6F-A444-2EDEBB0AFC2F}" destId="{50E69CB6-67AF-4A40-A5CA-771A8372264B}" srcOrd="2" destOrd="0" parTransId="{616A9379-B624-456A-86A7-B7E9B6E5EE37}" sibTransId="{3957BEFE-B753-429B-8B48-D667EB889419}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36662170-2F69-4A9C-8D21-E00768F80BA6}" type="presOf" srcId="{79E9CAE8-8BB6-4DDA-9F81-99B8EAC7C0BA}" destId="{2ECFF366-3DCD-4445-A0BF-E681AA2637BF}" srcOrd="0" destOrd="1" presId="urn:microsoft.com/office/officeart/2005/8/layout/cycle4"/>
    <dgm:cxn modelId="{8F783856-D5E6-46E8-A836-291A1AF5A3CD}" type="presOf" srcId="{2CF721D9-CD4D-4B8E-A705-8791A3F656C6}" destId="{D7F9769D-E1F7-457A-9EEB-1C88D3A41933}" srcOrd="1" destOrd="3" presId="urn:microsoft.com/office/officeart/2005/8/layout/cycle4"/>
    <dgm:cxn modelId="{D8216E79-AE9E-4B5D-89F6-51134A9BB919}" type="presOf" srcId="{79E9CAE8-8BB6-4DDA-9F81-99B8EAC7C0BA}" destId="{D7F9769D-E1F7-457A-9EEB-1C88D3A41933}" srcOrd="1" destOrd="1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484EED86-E14C-42DE-B858-E57A69859AFA}" type="presOf" srcId="{4EF3CE96-6ADB-4012-911F-78E7189EA330}" destId="{AEF4198B-4774-4D33-A731-8CBCA8DF6F69}" srcOrd="1" destOrd="1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B6AA1D90-896E-4841-BB62-692208158439}" srcId="{8B344E89-95C5-4C6F-A444-2EDEBB0AFC2F}" destId="{2CF721D9-CD4D-4B8E-A705-8791A3F656C6}" srcOrd="3" destOrd="0" parTransId="{B51215ED-0F18-4E7C-B60F-4A1866F94F77}" sibTransId="{B4869122-A026-4BB6-91A8-7125E739289B}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E3EE19DB-4B71-4765-8235-10A03C16AF44}" srcId="{08B8C4EC-B7CD-4979-A956-94E548CCE2AA}" destId="{4EF3CE96-6ADB-4012-911F-78E7189EA330}" srcOrd="1" destOrd="0" parTransId="{9DD61C63-AEE1-4903-B594-4BEEDCFA3553}" sibTransId="{F406C7DF-0459-46A0-93B3-57C4B244FFC5}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3B1F99F5-6217-468A-A173-AB4E6ECAFA18}" type="presOf" srcId="{50E69CB6-67AF-4A40-A5CA-771A8372264B}" destId="{D7F9769D-E1F7-457A-9EEB-1C88D3A41933}" srcOrd="1" destOrd="2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200" kern="1200">
              <a:latin typeface="Times New Roman" panose="02020603050405020304" pitchFamily="18" charset="0"/>
              <a:cs typeface="Times New Roman" panose="02020603050405020304" pitchFamily="18" charset="0"/>
            </a:rPr>
            <a:t>Öğrenci Başarısı </a:t>
          </a:r>
          <a:r>
            <a:rPr lang="tr-TR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Durumunu Kontrol Et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Öğrenci Geribildirimlerini Değerlendir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Paydaş Geribildirimlerini Değerlendir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Öğretim Elemanı Geribildirimini Değerlendir</a:t>
          </a:r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Gelen Paydaş Geribildirimlerini Dikkate Alarak Müfredattaki Aksaklıkları Gider</a:t>
          </a:r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Öğretim Faaliyetleriyle Müfredatı Aktar</a:t>
          </a:r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200" kern="1200" dirty="0"/>
            <a:t>Yıllık Müfredat Planlaması İçin Birimlerden Görüş alet Et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200" kern="1200" dirty="0"/>
            <a:t>Birim Görüşlerine İstinaden Müfredatı Oluştur ve İlgili Kurullardan/Senatodan Onayını Al</a:t>
          </a:r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89770756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3288513" y="122459"/>
            <a:ext cx="44920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SPOR BİLİMLERİ FAKÜLTESİ </a:t>
            </a:r>
            <a:r>
              <a:rPr lang="en-US" kern="1400" spc="25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58</Words>
  <Application>Microsoft Office PowerPoint</Application>
  <PresentationFormat>Geniş ekran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HP</cp:lastModifiedBy>
  <cp:revision>7</cp:revision>
  <dcterms:created xsi:type="dcterms:W3CDTF">2025-07-17T11:38:44Z</dcterms:created>
  <dcterms:modified xsi:type="dcterms:W3CDTF">2025-09-23T10:33:01Z</dcterms:modified>
</cp:coreProperties>
</file>