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 anchor="ctr"/>
        <a:lstStyle/>
        <a:p>
          <a:pPr marL="57150" indent="0" algn="just"/>
          <a:endParaRPr lang="tr-TR" sz="1100" dirty="0"/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anchor="t"/>
        <a:lstStyle/>
        <a:p>
          <a:pPr marL="268288" indent="-88900" algn="just" defTabSz="955675"/>
          <a:r>
            <a:rPr lang="en-US" sz="1100" dirty="0" err="1"/>
            <a:t>Öğrenci</a:t>
          </a:r>
          <a:r>
            <a:rPr lang="en-US" sz="1100" dirty="0"/>
            <a:t>,</a:t>
          </a:r>
          <a:r>
            <a:rPr lang="tr-TR" sz="1100" dirty="0"/>
            <a:t> </a:t>
          </a:r>
          <a:r>
            <a:rPr lang="en-US" sz="1100" dirty="0" err="1"/>
            <a:t>Danışman</a:t>
          </a:r>
          <a:r>
            <a:rPr lang="tr-TR" sz="1100" dirty="0"/>
            <a:t> </a:t>
          </a:r>
          <a:r>
            <a:rPr lang="en-US" sz="1100" dirty="0" err="1"/>
            <a:t>ve</a:t>
          </a:r>
          <a:r>
            <a:rPr lang="tr-TR" sz="1100" dirty="0"/>
            <a:t> </a:t>
          </a:r>
          <a:r>
            <a:rPr lang="en-US" sz="1100" dirty="0" err="1"/>
            <a:t>Öğrenci</a:t>
          </a:r>
          <a:r>
            <a:rPr lang="tr-TR" sz="1100" dirty="0"/>
            <a:t> </a:t>
          </a:r>
          <a:r>
            <a:rPr lang="en-US" sz="1100" dirty="0" err="1"/>
            <a:t>işleri</a:t>
          </a:r>
          <a:r>
            <a:rPr lang="tr-TR" sz="1100" dirty="0"/>
            <a:t> </a:t>
          </a:r>
          <a:r>
            <a:rPr lang="en-US" sz="1100" dirty="0" err="1"/>
            <a:t>tarafından</a:t>
          </a:r>
          <a:r>
            <a:rPr lang="tr-TR" sz="1100" dirty="0"/>
            <a:t> </a:t>
          </a:r>
          <a:r>
            <a:rPr lang="en-US" sz="1100" dirty="0" err="1"/>
            <a:t>Mezuniyet</a:t>
          </a:r>
          <a:r>
            <a:rPr lang="tr-TR" sz="1100" dirty="0"/>
            <a:t> </a:t>
          </a:r>
          <a:r>
            <a:rPr lang="en-US" sz="1100" dirty="0" err="1"/>
            <a:t>işlemlerinin</a:t>
          </a:r>
          <a:r>
            <a:rPr lang="tr-TR" sz="1100" dirty="0"/>
            <a:t> </a:t>
          </a:r>
          <a:r>
            <a:rPr lang="en-US" sz="1100" dirty="0" err="1"/>
            <a:t>yürütülmesi</a:t>
          </a:r>
          <a:r>
            <a:rPr lang="tr-TR" sz="1100" dirty="0"/>
            <a:t> </a:t>
          </a:r>
          <a:r>
            <a:rPr lang="en-US" sz="1100" dirty="0" err="1"/>
            <a:t>kontrol</a:t>
          </a:r>
          <a:r>
            <a:rPr lang="tr-TR" sz="1100" dirty="0"/>
            <a:t> </a:t>
          </a:r>
          <a:r>
            <a:rPr lang="en-US" sz="1100" dirty="0" err="1"/>
            <a:t>edilir</a:t>
          </a:r>
          <a:r>
            <a:rPr lang="en-US" sz="1100" dirty="0"/>
            <a:t>.</a:t>
          </a:r>
          <a:endParaRPr lang="tr-TR" sz="1100" dirty="0"/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/>
        <a:lstStyle/>
        <a:p>
          <a:pPr marL="88900" indent="-88900" algn="just" defTabSz="1165225"/>
          <a:r>
            <a:rPr lang="en-US" sz="1100" dirty="0" err="1"/>
            <a:t>Mezuniyet</a:t>
          </a:r>
          <a:r>
            <a:rPr lang="tr-TR" sz="1100" dirty="0"/>
            <a:t> </a:t>
          </a:r>
          <a:r>
            <a:rPr lang="en-US" sz="1100" dirty="0" err="1"/>
            <a:t>işlemleri</a:t>
          </a:r>
          <a:r>
            <a:rPr lang="tr-TR" sz="1100" dirty="0"/>
            <a:t> </a:t>
          </a:r>
          <a:r>
            <a:rPr lang="en-US" sz="1100" dirty="0" err="1"/>
            <a:t>sırasında</a:t>
          </a:r>
          <a:r>
            <a:rPr lang="tr-TR" sz="1100" dirty="0"/>
            <a:t> </a:t>
          </a:r>
          <a:r>
            <a:rPr lang="en-US" sz="1100" dirty="0" err="1"/>
            <a:t>ortaya</a:t>
          </a:r>
          <a:r>
            <a:rPr lang="tr-TR" sz="1100" dirty="0"/>
            <a:t> </a:t>
          </a:r>
          <a:r>
            <a:rPr lang="en-US" sz="1100" dirty="0" err="1"/>
            <a:t>çıkan</a:t>
          </a:r>
          <a:r>
            <a:rPr lang="tr-TR" sz="1100" dirty="0"/>
            <a:t> </a:t>
          </a:r>
          <a:r>
            <a:rPr lang="en-US" sz="1100" dirty="0" err="1"/>
            <a:t>aksaklıkların</a:t>
          </a:r>
          <a:r>
            <a:rPr lang="tr-TR" sz="1100" dirty="0"/>
            <a:t> </a:t>
          </a:r>
          <a:r>
            <a:rPr lang="en-US" sz="1100" dirty="0" err="1"/>
            <a:t>ilg</a:t>
          </a:r>
          <a:r>
            <a:rPr lang="tr-TR" sz="1100" dirty="0"/>
            <a:t>i</a:t>
          </a:r>
          <a:r>
            <a:rPr lang="en-US" sz="1100" dirty="0"/>
            <a:t>li</a:t>
          </a:r>
          <a:r>
            <a:rPr lang="tr-TR" sz="1100" dirty="0"/>
            <a:t> </a:t>
          </a:r>
          <a:r>
            <a:rPr lang="en-US" sz="1100" dirty="0" err="1"/>
            <a:t>birimlere</a:t>
          </a:r>
          <a:r>
            <a:rPr lang="tr-TR" sz="1100" dirty="0"/>
            <a:t> </a:t>
          </a:r>
          <a:r>
            <a:rPr lang="en-US" sz="1100" dirty="0" err="1"/>
            <a:t>bildirilmesi</a:t>
          </a:r>
          <a:r>
            <a:rPr lang="tr-TR" sz="1100" dirty="0"/>
            <a:t>.</a:t>
          </a:r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25DE6434-3D98-420D-BF8A-6D276F3C0646}">
      <dgm:prSet custT="1"/>
      <dgm:spPr/>
      <dgm:t>
        <a:bodyPr anchor="b"/>
        <a:lstStyle/>
        <a:p>
          <a:pPr marL="268288" indent="-88900" algn="just"/>
          <a:r>
            <a:rPr lang="en-US" sz="1100" dirty="0" err="1"/>
            <a:t>Mezun</a:t>
          </a:r>
          <a:r>
            <a:rPr lang="en-US" sz="1100" dirty="0"/>
            <a:t> Bilgi </a:t>
          </a:r>
          <a:r>
            <a:rPr lang="en-US" sz="1100" dirty="0" err="1"/>
            <a:t>Formu</a:t>
          </a:r>
          <a:r>
            <a:rPr lang="en-US" sz="1100" dirty="0"/>
            <a:t> </a:t>
          </a:r>
          <a:r>
            <a:rPr lang="en-US" sz="1100" dirty="0" err="1"/>
            <a:t>Üyelik</a:t>
          </a:r>
          <a:r>
            <a:rPr lang="en-US" sz="1100" dirty="0"/>
            <a:t> </a:t>
          </a:r>
          <a:r>
            <a:rPr lang="en-US" sz="1100" dirty="0" err="1"/>
            <a:t>ve</a:t>
          </a:r>
          <a:r>
            <a:rPr lang="en-US" sz="1100" dirty="0"/>
            <a:t> </a:t>
          </a:r>
          <a:r>
            <a:rPr lang="en-US" sz="1100" dirty="0" err="1"/>
            <a:t>Kayıt</a:t>
          </a:r>
          <a:r>
            <a:rPr lang="en-US" sz="1100" dirty="0"/>
            <a:t> </a:t>
          </a:r>
          <a:r>
            <a:rPr lang="en-US" sz="1100" dirty="0" err="1"/>
            <a:t>İşlemlerinin</a:t>
          </a:r>
          <a:r>
            <a:rPr lang="en-US" sz="1100" dirty="0"/>
            <a:t> </a:t>
          </a:r>
          <a:r>
            <a:rPr lang="en-US" sz="1100" dirty="0" err="1"/>
            <a:t>Yapılması</a:t>
          </a:r>
          <a:r>
            <a:rPr lang="tr-TR" sz="1100" dirty="0"/>
            <a:t>.</a:t>
          </a:r>
          <a:endParaRPr lang="en-US" sz="1100" dirty="0"/>
        </a:p>
      </dgm:t>
    </dgm:pt>
    <dgm:pt modelId="{89875335-B0D7-45FD-80E8-39E3AC7E8013}" type="parTrans" cxnId="{48EFBBFD-C2F6-4EF2-BB98-D81DB44CA07B}">
      <dgm:prSet/>
      <dgm:spPr/>
      <dgm:t>
        <a:bodyPr/>
        <a:lstStyle/>
        <a:p>
          <a:endParaRPr lang="en-US"/>
        </a:p>
      </dgm:t>
    </dgm:pt>
    <dgm:pt modelId="{1B4055B3-3C4D-44F6-B4CE-3ED86FADB453}" type="sibTrans" cxnId="{48EFBBFD-C2F6-4EF2-BB98-D81DB44CA07B}">
      <dgm:prSet/>
      <dgm:spPr/>
      <dgm:t>
        <a:bodyPr/>
        <a:lstStyle/>
        <a:p>
          <a:endParaRPr lang="en-US"/>
        </a:p>
      </dgm:t>
    </dgm:pt>
    <dgm:pt modelId="{1E6C7375-B394-4D25-91B5-FE677D7BC53D}">
      <dgm:prSet custT="1"/>
      <dgm:spPr/>
      <dgm:t>
        <a:bodyPr anchor="ctr"/>
        <a:lstStyle/>
        <a:p>
          <a:pPr marL="88900" indent="-88900" algn="just"/>
          <a:r>
            <a:rPr lang="en-US" sz="1100" dirty="0" err="1"/>
            <a:t>Kayıtlı</a:t>
          </a:r>
          <a:r>
            <a:rPr lang="tr-TR" sz="1100" dirty="0"/>
            <a:t> </a:t>
          </a:r>
          <a:r>
            <a:rPr lang="en-US" sz="1100" dirty="0" err="1"/>
            <a:t>olduğu</a:t>
          </a:r>
          <a:r>
            <a:rPr lang="tr-TR" sz="1100" dirty="0"/>
            <a:t> </a:t>
          </a:r>
          <a:r>
            <a:rPr lang="en-US" sz="1100" dirty="0" err="1"/>
            <a:t>programın</a:t>
          </a:r>
          <a:r>
            <a:rPr lang="tr-TR" sz="1100" dirty="0"/>
            <a:t> </a:t>
          </a:r>
          <a:r>
            <a:rPr lang="en-US" sz="1100" dirty="0" err="1"/>
            <a:t>tüm</a:t>
          </a:r>
          <a:r>
            <a:rPr lang="tr-TR" sz="1100" dirty="0"/>
            <a:t> </a:t>
          </a:r>
          <a:r>
            <a:rPr lang="en-US" sz="1100" dirty="0" err="1"/>
            <a:t>derslerini</a:t>
          </a:r>
          <a:r>
            <a:rPr lang="tr-TR" sz="1100" dirty="0"/>
            <a:t> </a:t>
          </a:r>
          <a:r>
            <a:rPr lang="en-US" sz="1100" dirty="0" err="1"/>
            <a:t>alıp</a:t>
          </a:r>
          <a:r>
            <a:rPr lang="tr-TR" sz="1100" dirty="0"/>
            <a:t> </a:t>
          </a:r>
          <a:r>
            <a:rPr lang="en-US" sz="1100" dirty="0" err="1"/>
            <a:t>başarmış</a:t>
          </a:r>
          <a:r>
            <a:rPr lang="tr-TR" sz="1100" dirty="0"/>
            <a:t> </a:t>
          </a:r>
          <a:r>
            <a:rPr lang="en-US" sz="1100" dirty="0" err="1"/>
            <a:t>ve</a:t>
          </a:r>
          <a:r>
            <a:rPr lang="tr-TR" sz="1100" dirty="0"/>
            <a:t> </a:t>
          </a:r>
          <a:r>
            <a:rPr lang="en-US" sz="1100" dirty="0" err="1"/>
            <a:t>diğer</a:t>
          </a:r>
          <a:r>
            <a:rPr lang="tr-TR" sz="1100" dirty="0"/>
            <a:t> </a:t>
          </a:r>
          <a:r>
            <a:rPr lang="en-US" sz="1100" dirty="0" err="1"/>
            <a:t>yükümlülüklerini</a:t>
          </a:r>
          <a:r>
            <a:rPr lang="tr-TR" sz="1100" dirty="0"/>
            <a:t> </a:t>
          </a:r>
          <a:r>
            <a:rPr lang="en-US" sz="1100" dirty="0" err="1"/>
            <a:t>yerine</a:t>
          </a:r>
          <a:r>
            <a:rPr lang="tr-TR" sz="1100" dirty="0"/>
            <a:t> </a:t>
          </a:r>
          <a:r>
            <a:rPr lang="en-US" sz="1100" dirty="0" err="1"/>
            <a:t>getirmiş</a:t>
          </a:r>
          <a:r>
            <a:rPr lang="tr-TR" sz="1100" dirty="0"/>
            <a:t> </a:t>
          </a:r>
          <a:r>
            <a:rPr lang="en-US" sz="1100" dirty="0" err="1"/>
            <a:t>olmalı</a:t>
          </a:r>
          <a:r>
            <a:rPr lang="tr-TR" sz="1100" dirty="0"/>
            <a:t>.</a:t>
          </a:r>
          <a:endParaRPr lang="en-US" sz="1100" dirty="0"/>
        </a:p>
      </dgm:t>
    </dgm:pt>
    <dgm:pt modelId="{6F4BA94E-5400-4F40-A6C5-A6C027C89CD7}" type="sibTrans" cxnId="{81936919-640B-49E5-BA70-932FC4DC3463}">
      <dgm:prSet/>
      <dgm:spPr/>
      <dgm:t>
        <a:bodyPr/>
        <a:lstStyle/>
        <a:p>
          <a:endParaRPr lang="en-US"/>
        </a:p>
      </dgm:t>
    </dgm:pt>
    <dgm:pt modelId="{30DE4F4A-969F-429F-8305-9033EA3335D3}" type="parTrans" cxnId="{81936919-640B-49E5-BA70-932FC4DC3463}">
      <dgm:prSet/>
      <dgm:spPr/>
      <dgm:t>
        <a:bodyPr/>
        <a:lstStyle/>
        <a:p>
          <a:endParaRPr lang="en-US"/>
        </a:p>
      </dgm:t>
    </dgm:pt>
    <dgm:pt modelId="{1411DE31-4F27-42A1-ABB2-F643B9F0EC67}">
      <dgm:prSet custT="1"/>
      <dgm:spPr/>
      <dgm:t>
        <a:bodyPr/>
        <a:lstStyle/>
        <a:p>
          <a:pPr marL="88900" indent="-88900" algn="just"/>
          <a:r>
            <a:rPr lang="en-US" sz="1100"/>
            <a:t>En</a:t>
          </a:r>
          <a:r>
            <a:rPr lang="tr-TR" sz="1100"/>
            <a:t> </a:t>
          </a:r>
          <a:r>
            <a:rPr lang="en-US" sz="1100"/>
            <a:t>az</a:t>
          </a:r>
          <a:r>
            <a:rPr lang="tr-TR" sz="1100"/>
            <a:t> </a:t>
          </a:r>
          <a:r>
            <a:rPr lang="en-US" sz="1100"/>
            <a:t>240</a:t>
          </a:r>
          <a:r>
            <a:rPr lang="tr-TR" sz="1100"/>
            <a:t> </a:t>
          </a:r>
          <a:r>
            <a:rPr lang="en-US" sz="1100"/>
            <a:t>AKTS’yi</a:t>
          </a:r>
          <a:r>
            <a:rPr lang="tr-TR" sz="1100"/>
            <a:t> </a:t>
          </a:r>
          <a:r>
            <a:rPr lang="en-US" sz="1100"/>
            <a:t>tamamlamış</a:t>
          </a:r>
          <a:r>
            <a:rPr lang="tr-TR" sz="1100"/>
            <a:t> </a:t>
          </a:r>
          <a:r>
            <a:rPr lang="en-US" sz="1100"/>
            <a:t>olmalı.</a:t>
          </a:r>
          <a:endParaRPr lang="en-US" sz="1100" dirty="0"/>
        </a:p>
      </dgm:t>
    </dgm:pt>
    <dgm:pt modelId="{D987257E-97A6-4D11-9EB7-AAF6033ADA68}" type="parTrans" cxnId="{9380CD68-2009-4EDF-B562-B4749889F5BA}">
      <dgm:prSet/>
      <dgm:spPr/>
      <dgm:t>
        <a:bodyPr/>
        <a:lstStyle/>
        <a:p>
          <a:endParaRPr lang="en-US"/>
        </a:p>
      </dgm:t>
    </dgm:pt>
    <dgm:pt modelId="{62327272-400F-4101-9999-0DCC62C49B41}" type="sibTrans" cxnId="{9380CD68-2009-4EDF-B562-B4749889F5BA}">
      <dgm:prSet/>
      <dgm:spPr/>
      <dgm:t>
        <a:bodyPr/>
        <a:lstStyle/>
        <a:p>
          <a:endParaRPr lang="en-US"/>
        </a:p>
      </dgm:t>
    </dgm:pt>
    <dgm:pt modelId="{B70B59A4-9895-4BF4-98C6-9FC68E370E3A}">
      <dgm:prSet custT="1"/>
      <dgm:spPr/>
      <dgm:t>
        <a:bodyPr/>
        <a:lstStyle/>
        <a:p>
          <a:pPr marL="88900" indent="-88900" algn="just"/>
          <a:r>
            <a:rPr lang="en-US" sz="1100" dirty="0" err="1"/>
            <a:t>Sorumlu</a:t>
          </a:r>
          <a:r>
            <a:rPr lang="tr-TR" sz="1100" dirty="0"/>
            <a:t> </a:t>
          </a:r>
          <a:r>
            <a:rPr lang="en-US" sz="1100" dirty="0" err="1"/>
            <a:t>olduğu</a:t>
          </a:r>
          <a:r>
            <a:rPr lang="tr-TR" sz="1100" dirty="0"/>
            <a:t> </a:t>
          </a:r>
          <a:r>
            <a:rPr lang="en-US" sz="1100" dirty="0" err="1"/>
            <a:t>staj</a:t>
          </a:r>
          <a:r>
            <a:rPr lang="tr-TR" sz="1100" dirty="0"/>
            <a:t> </a:t>
          </a:r>
          <a:r>
            <a:rPr lang="en-US" sz="1100" dirty="0" err="1"/>
            <a:t>zorunluluğunu</a:t>
          </a:r>
          <a:r>
            <a:rPr lang="tr-TR" sz="1100" dirty="0"/>
            <a:t> </a:t>
          </a:r>
          <a:r>
            <a:rPr lang="en-US" sz="1100" dirty="0" err="1"/>
            <a:t>tamamlamış</a:t>
          </a:r>
          <a:r>
            <a:rPr lang="tr-TR" sz="1100" dirty="0"/>
            <a:t> </a:t>
          </a:r>
          <a:r>
            <a:rPr lang="en-US" sz="1100" dirty="0" err="1"/>
            <a:t>olmalı</a:t>
          </a:r>
          <a:r>
            <a:rPr lang="en-US" sz="1100" dirty="0"/>
            <a:t>.</a:t>
          </a:r>
        </a:p>
      </dgm:t>
    </dgm:pt>
    <dgm:pt modelId="{0341F453-9832-45F2-87FF-A2682C5AAB94}" type="parTrans" cxnId="{63BC2243-4D2E-4700-BD01-8CFAEDC07F27}">
      <dgm:prSet/>
      <dgm:spPr/>
      <dgm:t>
        <a:bodyPr/>
        <a:lstStyle/>
        <a:p>
          <a:endParaRPr lang="en-US"/>
        </a:p>
      </dgm:t>
    </dgm:pt>
    <dgm:pt modelId="{D1FFFD62-A2F5-46A7-9DA7-39D5C8BD561F}" type="sibTrans" cxnId="{63BC2243-4D2E-4700-BD01-8CFAEDC07F27}">
      <dgm:prSet/>
      <dgm:spPr/>
      <dgm:t>
        <a:bodyPr/>
        <a:lstStyle/>
        <a:p>
          <a:endParaRPr lang="en-US"/>
        </a:p>
      </dgm:t>
    </dgm:pt>
    <dgm:pt modelId="{CA13FA32-F9EA-400C-8537-FEEB7A749427}">
      <dgm:prSet custT="1"/>
      <dgm:spPr/>
      <dgm:t>
        <a:bodyPr/>
        <a:lstStyle/>
        <a:p>
          <a:pPr marL="88900" indent="-88900" algn="just"/>
          <a:r>
            <a:rPr lang="en-US" sz="1100" dirty="0"/>
            <a:t>Akademik</a:t>
          </a:r>
          <a:r>
            <a:rPr lang="tr-TR" sz="1100" dirty="0"/>
            <a:t> </a:t>
          </a:r>
          <a:r>
            <a:rPr lang="en-US" sz="1100" dirty="0"/>
            <a:t>not</a:t>
          </a:r>
          <a:r>
            <a:rPr lang="tr-TR" sz="1100" dirty="0"/>
            <a:t> </a:t>
          </a:r>
          <a:r>
            <a:rPr lang="en-US" sz="1100" dirty="0" err="1"/>
            <a:t>ortalaması</a:t>
          </a:r>
          <a:r>
            <a:rPr lang="en-US" sz="1100" dirty="0"/>
            <a:t>(GANO)</a:t>
          </a:r>
          <a:r>
            <a:rPr lang="tr-TR" sz="1100" dirty="0"/>
            <a:t> </a:t>
          </a:r>
          <a:r>
            <a:rPr lang="en-US" sz="1100" dirty="0" err="1"/>
            <a:t>en</a:t>
          </a:r>
          <a:r>
            <a:rPr lang="tr-TR" sz="1100" dirty="0"/>
            <a:t> </a:t>
          </a:r>
          <a:r>
            <a:rPr lang="en-US" sz="1100" dirty="0" err="1"/>
            <a:t>az</a:t>
          </a:r>
          <a:r>
            <a:rPr lang="tr-TR" sz="1100" dirty="0"/>
            <a:t> </a:t>
          </a:r>
          <a:r>
            <a:rPr lang="en-US" sz="1100" dirty="0"/>
            <a:t>2.00/4.00</a:t>
          </a:r>
          <a:r>
            <a:rPr lang="tr-TR" sz="1100" dirty="0"/>
            <a:t> </a:t>
          </a:r>
          <a:r>
            <a:rPr lang="en-US" sz="1100" dirty="0" err="1"/>
            <a:t>olmalı</a:t>
          </a:r>
          <a:r>
            <a:rPr lang="en-US" sz="1100" dirty="0"/>
            <a:t>.</a:t>
          </a:r>
        </a:p>
      </dgm:t>
    </dgm:pt>
    <dgm:pt modelId="{AB24DFB3-F001-48EF-9BCD-00F0F48F822B}" type="parTrans" cxnId="{151977C8-04E6-40D9-A94E-37AAF0A22550}">
      <dgm:prSet/>
      <dgm:spPr/>
      <dgm:t>
        <a:bodyPr/>
        <a:lstStyle/>
        <a:p>
          <a:endParaRPr lang="en-US"/>
        </a:p>
      </dgm:t>
    </dgm:pt>
    <dgm:pt modelId="{31CC174E-0A44-436F-871F-21A0FBFB8218}" type="sibTrans" cxnId="{151977C8-04E6-40D9-A94E-37AAF0A22550}">
      <dgm:prSet/>
      <dgm:spPr/>
      <dgm:t>
        <a:bodyPr/>
        <a:lstStyle/>
        <a:p>
          <a:endParaRPr lang="en-US"/>
        </a:p>
      </dgm:t>
    </dgm:pt>
    <dgm:pt modelId="{49C440FF-CE9D-4D15-97CA-78EF319B4C7E}">
      <dgm:prSet custT="1"/>
      <dgm:spPr/>
      <dgm:t>
        <a:bodyPr/>
        <a:lstStyle/>
        <a:p>
          <a:pPr marL="88900" indent="-88900" algn="just"/>
          <a:r>
            <a:rPr lang="en-US" sz="1100" dirty="0" err="1"/>
            <a:t>Eğer</a:t>
          </a:r>
          <a:r>
            <a:rPr lang="tr-TR" sz="1100" dirty="0"/>
            <a:t> </a:t>
          </a:r>
          <a:r>
            <a:rPr lang="en-US" sz="1100" dirty="0"/>
            <a:t>var</a:t>
          </a:r>
          <a:r>
            <a:rPr lang="tr-TR" sz="1100" dirty="0"/>
            <a:t> </a:t>
          </a:r>
          <a:r>
            <a:rPr lang="en-US" sz="1100" dirty="0" err="1"/>
            <a:t>ise</a:t>
          </a:r>
          <a:r>
            <a:rPr lang="tr-TR" sz="1100" dirty="0"/>
            <a:t> </a:t>
          </a:r>
          <a:r>
            <a:rPr lang="en-US" sz="1100" dirty="0" err="1"/>
            <a:t>bitirme</a:t>
          </a:r>
          <a:r>
            <a:rPr lang="tr-TR" sz="1100" dirty="0"/>
            <a:t> </a:t>
          </a:r>
          <a:r>
            <a:rPr lang="en-US" sz="1100" dirty="0" err="1"/>
            <a:t>projesini</a:t>
          </a:r>
          <a:r>
            <a:rPr lang="tr-TR" sz="1100" dirty="0"/>
            <a:t> </a:t>
          </a:r>
          <a:r>
            <a:rPr lang="en-US" sz="1100" dirty="0" err="1"/>
            <a:t>tamamlamış</a:t>
          </a:r>
          <a:r>
            <a:rPr lang="tr-TR" sz="1100" dirty="0"/>
            <a:t> </a:t>
          </a:r>
          <a:r>
            <a:rPr lang="en-US" sz="1100" dirty="0" err="1"/>
            <a:t>olmalı</a:t>
          </a:r>
          <a:r>
            <a:rPr lang="tr-TR" sz="1100" dirty="0"/>
            <a:t>.</a:t>
          </a:r>
          <a:endParaRPr lang="en-US" sz="1100" dirty="0"/>
        </a:p>
      </dgm:t>
    </dgm:pt>
    <dgm:pt modelId="{B5DFAAE9-2EF0-4A62-9A06-2ADF0D775419}" type="parTrans" cxnId="{94DA262E-A357-4BF5-9E71-C001253C6ADF}">
      <dgm:prSet/>
      <dgm:spPr/>
      <dgm:t>
        <a:bodyPr/>
        <a:lstStyle/>
        <a:p>
          <a:endParaRPr lang="en-US"/>
        </a:p>
      </dgm:t>
    </dgm:pt>
    <dgm:pt modelId="{EB14B88E-CCC9-40FC-B14D-AD4FEE7A09BC}" type="sibTrans" cxnId="{94DA262E-A357-4BF5-9E71-C001253C6ADF}">
      <dgm:prSet/>
      <dgm:spPr/>
      <dgm:t>
        <a:bodyPr/>
        <a:lstStyle/>
        <a:p>
          <a:endParaRPr lang="en-US"/>
        </a:p>
      </dgm:t>
    </dgm:pt>
    <dgm:pt modelId="{112560FF-E819-4278-98EB-011BE662A056}">
      <dgm:prSet custT="1"/>
      <dgm:spPr/>
      <dgm:t>
        <a:bodyPr/>
        <a:lstStyle/>
        <a:p>
          <a:pPr marL="88900" indent="-88900" algn="just"/>
          <a:r>
            <a:rPr lang="en-US" sz="1100" dirty="0" err="1"/>
            <a:t>Mezuniyet</a:t>
          </a:r>
          <a:r>
            <a:rPr lang="tr-TR" sz="1100" dirty="0"/>
            <a:t> </a:t>
          </a:r>
          <a:r>
            <a:rPr lang="en-US" sz="1100" dirty="0" err="1"/>
            <a:t>için</a:t>
          </a:r>
          <a:r>
            <a:rPr lang="tr-TR" sz="1100" dirty="0"/>
            <a:t> </a:t>
          </a:r>
          <a:r>
            <a:rPr lang="en-US" sz="1100" dirty="0" err="1"/>
            <a:t>danışman</a:t>
          </a:r>
          <a:r>
            <a:rPr lang="tr-TR" sz="1100" dirty="0"/>
            <a:t> </a:t>
          </a:r>
          <a:r>
            <a:rPr lang="en-US" sz="1100" dirty="0" err="1"/>
            <a:t>ve</a:t>
          </a:r>
          <a:r>
            <a:rPr lang="tr-TR" sz="1100" dirty="0"/>
            <a:t> </a:t>
          </a:r>
          <a:r>
            <a:rPr lang="en-US" sz="1100" dirty="0" err="1"/>
            <a:t>bölüm</a:t>
          </a:r>
          <a:r>
            <a:rPr lang="tr-TR" sz="1100" dirty="0"/>
            <a:t> </a:t>
          </a:r>
          <a:r>
            <a:rPr lang="en-US" sz="1100" dirty="0" err="1"/>
            <a:t>başkanları</a:t>
          </a:r>
          <a:r>
            <a:rPr lang="tr-TR" sz="1100" dirty="0"/>
            <a:t> </a:t>
          </a:r>
          <a:r>
            <a:rPr lang="en-US" sz="1100" dirty="0" err="1"/>
            <a:t>tarafından</a:t>
          </a:r>
          <a:r>
            <a:rPr lang="tr-TR" sz="1100" dirty="0"/>
            <a:t> </a:t>
          </a:r>
          <a:r>
            <a:rPr lang="en-US" sz="1100" dirty="0" err="1"/>
            <a:t>öğrencinin</a:t>
          </a:r>
          <a:r>
            <a:rPr lang="tr-TR" sz="1100" dirty="0"/>
            <a:t> </a:t>
          </a:r>
          <a:r>
            <a:rPr lang="en-US" sz="1100" dirty="0" err="1"/>
            <a:t>mezuniyet</a:t>
          </a:r>
          <a:r>
            <a:rPr lang="tr-TR" sz="1100" dirty="0"/>
            <a:t> </a:t>
          </a:r>
          <a:r>
            <a:rPr lang="en-US" sz="1100" dirty="0" err="1"/>
            <a:t>kriterlerini</a:t>
          </a:r>
          <a:r>
            <a:rPr lang="tr-TR" sz="1100" dirty="0"/>
            <a:t> </a:t>
          </a:r>
          <a:r>
            <a:rPr lang="en-US" sz="1100" dirty="0" err="1"/>
            <a:t>taşıma</a:t>
          </a:r>
          <a:r>
            <a:rPr lang="tr-TR" sz="1100" dirty="0"/>
            <a:t> </a:t>
          </a:r>
          <a:r>
            <a:rPr lang="en-US" sz="1100" dirty="0" err="1"/>
            <a:t>durumunun</a:t>
          </a:r>
          <a:r>
            <a:rPr lang="tr-TR" sz="1100" dirty="0"/>
            <a:t> </a:t>
          </a:r>
          <a:r>
            <a:rPr lang="en-US" sz="1100" dirty="0" err="1"/>
            <a:t>incelenmesi</a:t>
          </a:r>
          <a:r>
            <a:rPr lang="tr-TR" sz="1100" dirty="0"/>
            <a:t>.</a:t>
          </a:r>
          <a:endParaRPr lang="en-US" sz="1100" dirty="0"/>
        </a:p>
      </dgm:t>
    </dgm:pt>
    <dgm:pt modelId="{1F3E69AE-4360-4846-9205-1979900F9E4A}" type="parTrans" cxnId="{6B0D6620-5E1D-44BC-9103-18AC034EF6FF}">
      <dgm:prSet/>
      <dgm:spPr/>
      <dgm:t>
        <a:bodyPr/>
        <a:lstStyle/>
        <a:p>
          <a:endParaRPr lang="en-US"/>
        </a:p>
      </dgm:t>
    </dgm:pt>
    <dgm:pt modelId="{BE953FBC-2561-436A-AD5E-2B9D1BB01453}" type="sibTrans" cxnId="{6B0D6620-5E1D-44BC-9103-18AC034EF6FF}">
      <dgm:prSet/>
      <dgm:spPr/>
      <dgm:t>
        <a:bodyPr/>
        <a:lstStyle/>
        <a:p>
          <a:endParaRPr lang="en-US"/>
        </a:p>
      </dgm:t>
    </dgm:pt>
    <dgm:pt modelId="{2741FACF-506F-4937-811D-03FB3C897F21}">
      <dgm:prSet custT="1"/>
      <dgm:spPr/>
      <dgm:t>
        <a:bodyPr/>
        <a:lstStyle/>
        <a:p>
          <a:pPr marL="268288" indent="-88900" algn="just"/>
          <a:r>
            <a:rPr lang="en-US" sz="1100" dirty="0" err="1"/>
            <a:t>Mezuniyet</a:t>
          </a:r>
          <a:r>
            <a:rPr lang="en-US" sz="1100" dirty="0"/>
            <a:t> </a:t>
          </a:r>
          <a:r>
            <a:rPr lang="en-US" sz="1100" dirty="0" err="1"/>
            <a:t>Şartlarını</a:t>
          </a:r>
          <a:r>
            <a:rPr lang="en-US" sz="1100" dirty="0"/>
            <a:t> </a:t>
          </a:r>
          <a:r>
            <a:rPr lang="en-US" sz="1100" dirty="0" err="1"/>
            <a:t>Sağlayanların</a:t>
          </a:r>
          <a:r>
            <a:rPr lang="en-US" sz="1100" dirty="0"/>
            <a:t> Akademik </a:t>
          </a:r>
          <a:r>
            <a:rPr lang="en-US" sz="1100" dirty="0" err="1"/>
            <a:t>Danışmanları</a:t>
          </a:r>
          <a:r>
            <a:rPr lang="en-US" sz="1100" dirty="0"/>
            <a:t> </a:t>
          </a:r>
          <a:r>
            <a:rPr lang="en-US" sz="1100" dirty="0" err="1"/>
            <a:t>Tarafından</a:t>
          </a:r>
          <a:r>
            <a:rPr lang="en-US" sz="1100" dirty="0"/>
            <a:t> </a:t>
          </a:r>
          <a:r>
            <a:rPr lang="en-US" sz="1100" dirty="0" err="1"/>
            <a:t>Kontrol</a:t>
          </a:r>
          <a:r>
            <a:rPr lang="en-US" sz="1100" dirty="0"/>
            <a:t> </a:t>
          </a:r>
          <a:r>
            <a:rPr lang="en-US" sz="1100" dirty="0" err="1"/>
            <a:t>Edilerek</a:t>
          </a:r>
          <a:r>
            <a:rPr lang="en-US" sz="1100" dirty="0"/>
            <a:t> </a:t>
          </a:r>
          <a:r>
            <a:rPr lang="en-US" sz="1100" dirty="0" err="1"/>
            <a:t>Öğrencinin</a:t>
          </a:r>
          <a:r>
            <a:rPr lang="en-US" sz="1100" dirty="0"/>
            <a:t> </a:t>
          </a:r>
          <a:r>
            <a:rPr lang="en-US" sz="1100" dirty="0" err="1"/>
            <a:t>Mezuniyetine</a:t>
          </a:r>
          <a:r>
            <a:rPr lang="en-US" sz="1100" dirty="0"/>
            <a:t> Dair </a:t>
          </a:r>
          <a:r>
            <a:rPr lang="en-US" sz="1100" dirty="0" err="1"/>
            <a:t>ÖBS’den</a:t>
          </a:r>
          <a:r>
            <a:rPr lang="en-US" sz="1100" dirty="0"/>
            <a:t> Onay </a:t>
          </a:r>
          <a:r>
            <a:rPr lang="en-US" sz="1100" dirty="0" err="1"/>
            <a:t>İşlemi</a:t>
          </a:r>
          <a:r>
            <a:rPr lang="en-US" sz="1100" dirty="0"/>
            <a:t> </a:t>
          </a:r>
          <a:r>
            <a:rPr lang="en-US" sz="1100" dirty="0" err="1"/>
            <a:t>yapılır</a:t>
          </a:r>
          <a:r>
            <a:rPr lang="en-US" sz="1100" dirty="0"/>
            <a:t>.</a:t>
          </a:r>
        </a:p>
      </dgm:t>
    </dgm:pt>
    <dgm:pt modelId="{6F329082-AE34-4A7E-82CC-DAD02B53519B}" type="parTrans" cxnId="{4897E4F4-9FCB-46D6-AA84-F4E7AAEF486A}">
      <dgm:prSet/>
      <dgm:spPr/>
      <dgm:t>
        <a:bodyPr/>
        <a:lstStyle/>
        <a:p>
          <a:endParaRPr lang="en-US"/>
        </a:p>
      </dgm:t>
    </dgm:pt>
    <dgm:pt modelId="{64520B6E-69DD-4180-A268-57B8A30E83C3}" type="sibTrans" cxnId="{4897E4F4-9FCB-46D6-AA84-F4E7AAEF486A}">
      <dgm:prSet/>
      <dgm:spPr/>
      <dgm:t>
        <a:bodyPr/>
        <a:lstStyle/>
        <a:p>
          <a:endParaRPr lang="en-US"/>
        </a:p>
      </dgm:t>
    </dgm:pt>
    <dgm:pt modelId="{A93AABF6-27BD-4005-B202-0A07F729C293}">
      <dgm:prSet custT="1"/>
      <dgm:spPr/>
      <dgm:t>
        <a:bodyPr/>
        <a:lstStyle/>
        <a:p>
          <a:pPr marL="268288" indent="-88900" algn="just"/>
          <a:r>
            <a:rPr lang="en-US" sz="1100" dirty="0" err="1"/>
            <a:t>Bölüm</a:t>
          </a:r>
          <a:r>
            <a:rPr lang="en-US" sz="1100" dirty="0"/>
            <a:t> </a:t>
          </a:r>
          <a:r>
            <a:rPr lang="en-US" sz="1100" dirty="0" err="1"/>
            <a:t>Başkanı</a:t>
          </a:r>
          <a:r>
            <a:rPr lang="en-US" sz="1100" dirty="0"/>
            <a:t> </a:t>
          </a:r>
          <a:r>
            <a:rPr lang="en-US" sz="1100" dirty="0" err="1"/>
            <a:t>tarafından</a:t>
          </a:r>
          <a:r>
            <a:rPr lang="en-US" sz="1100" dirty="0"/>
            <a:t>, </a:t>
          </a:r>
          <a:r>
            <a:rPr lang="en-US" sz="1100" dirty="0" err="1"/>
            <a:t>ÖBS’den</a:t>
          </a:r>
          <a:r>
            <a:rPr lang="en-US" sz="1100" dirty="0"/>
            <a:t> </a:t>
          </a:r>
          <a:r>
            <a:rPr lang="en-US" sz="1100" dirty="0" err="1"/>
            <a:t>onay</a:t>
          </a:r>
          <a:r>
            <a:rPr lang="en-US" sz="1100" dirty="0"/>
            <a:t> </a:t>
          </a:r>
          <a:r>
            <a:rPr lang="en-US" sz="1100" dirty="0" err="1"/>
            <a:t>işlemi</a:t>
          </a:r>
          <a:r>
            <a:rPr lang="en-US" sz="1100" dirty="0"/>
            <a:t> </a:t>
          </a:r>
          <a:r>
            <a:rPr lang="en-US" sz="1100" dirty="0" err="1"/>
            <a:t>yapılır</a:t>
          </a:r>
          <a:r>
            <a:rPr lang="tr-TR" sz="1100" dirty="0"/>
            <a:t>.</a:t>
          </a:r>
          <a:endParaRPr lang="en-US" sz="1100" dirty="0"/>
        </a:p>
      </dgm:t>
    </dgm:pt>
    <dgm:pt modelId="{F20EA2D7-76A0-46A4-95A3-CA0D8ADCD0C1}" type="parTrans" cxnId="{E8A9961C-667D-4CA7-B979-D6F57F0AB352}">
      <dgm:prSet/>
      <dgm:spPr/>
      <dgm:t>
        <a:bodyPr/>
        <a:lstStyle/>
        <a:p>
          <a:endParaRPr lang="en-US"/>
        </a:p>
      </dgm:t>
    </dgm:pt>
    <dgm:pt modelId="{BCD37454-57D3-40BC-91CB-B7092400C79A}" type="sibTrans" cxnId="{E8A9961C-667D-4CA7-B979-D6F57F0AB352}">
      <dgm:prSet/>
      <dgm:spPr/>
      <dgm:t>
        <a:bodyPr/>
        <a:lstStyle/>
        <a:p>
          <a:endParaRPr lang="en-US"/>
        </a:p>
      </dgm:t>
    </dgm:pt>
    <dgm:pt modelId="{1D43F867-58E7-44C8-B8A6-E935DBEC59D0}">
      <dgm:prSet custT="1"/>
      <dgm:spPr/>
      <dgm:t>
        <a:bodyPr/>
        <a:lstStyle/>
        <a:p>
          <a:pPr marL="268288" indent="-88900" algn="just"/>
          <a:r>
            <a:rPr lang="en-US" sz="1100"/>
            <a:t>Öğrenci İşleri Tarafından Onay Verilmesi ve Öğrencinin İlişiğinin Kesilmesi İşlemleri</a:t>
          </a:r>
          <a:r>
            <a:rPr lang="tr-TR" sz="1100"/>
            <a:t>.</a:t>
          </a:r>
          <a:endParaRPr lang="en-US" sz="1100" dirty="0"/>
        </a:p>
      </dgm:t>
    </dgm:pt>
    <dgm:pt modelId="{C6AC74BA-E23B-41D7-8CAA-2AB91DFDF27E}" type="parTrans" cxnId="{A780CE4C-3306-4253-A9B4-D75F9D0D8F50}">
      <dgm:prSet/>
      <dgm:spPr/>
      <dgm:t>
        <a:bodyPr/>
        <a:lstStyle/>
        <a:p>
          <a:endParaRPr lang="en-US"/>
        </a:p>
      </dgm:t>
    </dgm:pt>
    <dgm:pt modelId="{C27704EB-0AE9-4DC4-8EFB-DEB426B81EFB}" type="sibTrans" cxnId="{A780CE4C-3306-4253-A9B4-D75F9D0D8F50}">
      <dgm:prSet/>
      <dgm:spPr/>
      <dgm:t>
        <a:bodyPr/>
        <a:lstStyle/>
        <a:p>
          <a:endParaRPr lang="en-US"/>
        </a:p>
      </dgm:t>
    </dgm:pt>
    <dgm:pt modelId="{182BC267-F014-4B11-ACB4-7761F257C0BB}">
      <dgm:prSet custT="1"/>
      <dgm:spPr/>
      <dgm:t>
        <a:bodyPr/>
        <a:lstStyle/>
        <a:p>
          <a:pPr marL="268288" indent="-88900" algn="just"/>
          <a:r>
            <a:rPr lang="en-US" sz="1100" dirty="0" err="1"/>
            <a:t>İlişiğinin</a:t>
          </a:r>
          <a:r>
            <a:rPr lang="en-US" sz="1100" dirty="0"/>
            <a:t> </a:t>
          </a:r>
          <a:r>
            <a:rPr lang="en-US" sz="1100" dirty="0" err="1"/>
            <a:t>kesilmesine</a:t>
          </a:r>
          <a:r>
            <a:rPr lang="en-US" sz="1100" dirty="0"/>
            <a:t> </a:t>
          </a:r>
          <a:r>
            <a:rPr lang="en-US" sz="1100" dirty="0" err="1"/>
            <a:t>engel</a:t>
          </a:r>
          <a:r>
            <a:rPr lang="en-US" sz="1100" dirty="0"/>
            <a:t> </a:t>
          </a:r>
          <a:r>
            <a:rPr lang="en-US" sz="1100" dirty="0" err="1"/>
            <a:t>bir</a:t>
          </a:r>
          <a:r>
            <a:rPr lang="en-US" sz="1100" dirty="0"/>
            <a:t> durum </a:t>
          </a:r>
          <a:r>
            <a:rPr lang="en-US" sz="1100" dirty="0" err="1"/>
            <a:t>varsa</a:t>
          </a:r>
          <a:r>
            <a:rPr lang="en-US" sz="1100" dirty="0"/>
            <a:t> </a:t>
          </a:r>
          <a:r>
            <a:rPr lang="en-US" sz="1100" dirty="0" err="1"/>
            <a:t>bu</a:t>
          </a:r>
          <a:r>
            <a:rPr lang="en-US" sz="1100" dirty="0"/>
            <a:t> </a:t>
          </a:r>
          <a:r>
            <a:rPr lang="en-US" sz="1100" dirty="0" err="1"/>
            <a:t>engelin</a:t>
          </a:r>
          <a:r>
            <a:rPr lang="en-US" sz="1100" dirty="0"/>
            <a:t> </a:t>
          </a:r>
          <a:r>
            <a:rPr lang="en-US" sz="1100" dirty="0" err="1"/>
            <a:t>giderilmesi</a:t>
          </a:r>
          <a:r>
            <a:rPr lang="tr-TR" sz="1100" dirty="0"/>
            <a:t>.</a:t>
          </a:r>
          <a:endParaRPr lang="en-US" sz="1100" dirty="0"/>
        </a:p>
      </dgm:t>
    </dgm:pt>
    <dgm:pt modelId="{BE7AF4EE-13E8-4AE5-8CF7-9C02FB0DF513}" type="parTrans" cxnId="{84FFF612-4FCF-44D0-9B9F-0079CA794C0F}">
      <dgm:prSet/>
      <dgm:spPr/>
      <dgm:t>
        <a:bodyPr/>
        <a:lstStyle/>
        <a:p>
          <a:endParaRPr lang="en-US"/>
        </a:p>
      </dgm:t>
    </dgm:pt>
    <dgm:pt modelId="{9CE19653-79EB-4010-912B-868349A52610}" type="sibTrans" cxnId="{84FFF612-4FCF-44D0-9B9F-0079CA794C0F}">
      <dgm:prSet/>
      <dgm:spPr/>
      <dgm:t>
        <a:bodyPr/>
        <a:lstStyle/>
        <a:p>
          <a:endParaRPr lang="en-US"/>
        </a:p>
      </dgm:t>
    </dgm:pt>
    <dgm:pt modelId="{2BDD923D-8DC2-4D39-BCBE-CDD6E4D0E79B}">
      <dgm:prSet custT="1"/>
      <dgm:spPr/>
      <dgm:t>
        <a:bodyPr/>
        <a:lstStyle/>
        <a:p>
          <a:pPr marL="88900" indent="-88900" algn="just" defTabSz="1165225"/>
          <a:r>
            <a:rPr lang="en-US" sz="1100" dirty="0" err="1"/>
            <a:t>Mezun</a:t>
          </a:r>
          <a:r>
            <a:rPr lang="tr-TR" sz="1100" dirty="0"/>
            <a:t> </a:t>
          </a:r>
          <a:r>
            <a:rPr lang="en-US" sz="1100" dirty="0" err="1"/>
            <a:t>kayıt</a:t>
          </a:r>
          <a:r>
            <a:rPr lang="tr-TR" sz="1100" dirty="0"/>
            <a:t> </a:t>
          </a:r>
          <a:r>
            <a:rPr lang="en-US" sz="1100" dirty="0" err="1"/>
            <a:t>sisteminin</a:t>
          </a:r>
          <a:r>
            <a:rPr lang="tr-TR" sz="1100" dirty="0"/>
            <a:t> </a:t>
          </a:r>
          <a:r>
            <a:rPr lang="en-US" sz="1100" dirty="0" err="1"/>
            <a:t>sürekli</a:t>
          </a:r>
          <a:r>
            <a:rPr lang="tr-TR" sz="1100" dirty="0"/>
            <a:t> </a:t>
          </a:r>
          <a:r>
            <a:rPr lang="en-US" sz="1100" dirty="0" err="1"/>
            <a:t>güncellenerek</a:t>
          </a:r>
          <a:r>
            <a:rPr lang="tr-TR" sz="1100" dirty="0"/>
            <a:t> </a:t>
          </a:r>
          <a:r>
            <a:rPr lang="en-US" sz="1100" dirty="0" err="1"/>
            <a:t>aksaklıkların</a:t>
          </a:r>
          <a:r>
            <a:rPr lang="tr-TR" sz="1100" dirty="0"/>
            <a:t> </a:t>
          </a:r>
          <a:r>
            <a:rPr lang="en-US" sz="1100" dirty="0" err="1"/>
            <a:t>en</a:t>
          </a:r>
          <a:r>
            <a:rPr lang="tr-TR" sz="1100" dirty="0"/>
            <a:t> </a:t>
          </a:r>
          <a:r>
            <a:rPr lang="en-US" sz="1100" dirty="0" err="1"/>
            <a:t>aza</a:t>
          </a:r>
          <a:r>
            <a:rPr lang="tr-TR" sz="1100" dirty="0"/>
            <a:t> </a:t>
          </a:r>
          <a:r>
            <a:rPr lang="en-US" sz="1100" dirty="0" err="1"/>
            <a:t>indirilmesi</a:t>
          </a:r>
          <a:r>
            <a:rPr lang="tr-TR" sz="1100" dirty="0"/>
            <a:t>.</a:t>
          </a:r>
          <a:endParaRPr lang="en-US" sz="1100" dirty="0"/>
        </a:p>
      </dgm:t>
    </dgm:pt>
    <dgm:pt modelId="{CFE5ED24-2E8C-4D17-A42C-0F4897B3C9D8}" type="parTrans" cxnId="{AF316526-305B-4863-828F-0127AE058425}">
      <dgm:prSet/>
      <dgm:spPr/>
      <dgm:t>
        <a:bodyPr/>
        <a:lstStyle/>
        <a:p>
          <a:endParaRPr lang="en-US"/>
        </a:p>
      </dgm:t>
    </dgm:pt>
    <dgm:pt modelId="{2941B9FD-C4A6-44A8-BC32-66CBF092FA84}" type="sibTrans" cxnId="{AF316526-305B-4863-828F-0127AE058425}">
      <dgm:prSet/>
      <dgm:spPr/>
      <dgm:t>
        <a:bodyPr/>
        <a:lstStyle/>
        <a:p>
          <a:endParaRPr lang="en-US"/>
        </a:p>
      </dgm:t>
    </dgm:pt>
    <dgm:pt modelId="{34C24E9C-F083-44D0-AE41-90452A98073C}">
      <dgm:prSet custT="1"/>
      <dgm:spPr/>
      <dgm:t>
        <a:bodyPr/>
        <a:lstStyle/>
        <a:p>
          <a:pPr marL="88900" indent="-88900" algn="just" defTabSz="1165225"/>
          <a:r>
            <a:rPr lang="en-US" sz="1100" dirty="0" err="1"/>
            <a:t>Mezun</a:t>
          </a:r>
          <a:r>
            <a:rPr lang="tr-TR" sz="1100" dirty="0"/>
            <a:t> </a:t>
          </a:r>
          <a:r>
            <a:rPr lang="en-US" sz="1100" dirty="0" err="1"/>
            <a:t>durumunda</a:t>
          </a:r>
          <a:r>
            <a:rPr lang="tr-TR" sz="1100" dirty="0"/>
            <a:t> </a:t>
          </a:r>
          <a:r>
            <a:rPr lang="en-US" sz="1100" dirty="0" err="1"/>
            <a:t>görünen</a:t>
          </a:r>
          <a:r>
            <a:rPr lang="tr-TR" sz="1100" dirty="0"/>
            <a:t> </a:t>
          </a:r>
          <a:r>
            <a:rPr lang="en-US" sz="1100" dirty="0" err="1"/>
            <a:t>fakat</a:t>
          </a:r>
          <a:r>
            <a:rPr lang="tr-TR" sz="1100" dirty="0"/>
            <a:t> </a:t>
          </a:r>
          <a:r>
            <a:rPr lang="en-US" sz="1100" dirty="0" err="1"/>
            <a:t>mezuniyet</a:t>
          </a:r>
          <a:r>
            <a:rPr lang="tr-TR" sz="1100" dirty="0"/>
            <a:t> </a:t>
          </a:r>
          <a:r>
            <a:rPr lang="en-US" sz="1100" dirty="0" err="1"/>
            <a:t>şartlarını</a:t>
          </a:r>
          <a:r>
            <a:rPr lang="tr-TR" sz="1100" dirty="0"/>
            <a:t> </a:t>
          </a:r>
          <a:r>
            <a:rPr lang="en-US" sz="1100" dirty="0" err="1"/>
            <a:t>sağlamayan</a:t>
          </a:r>
          <a:r>
            <a:rPr lang="tr-TR" sz="1100" dirty="0"/>
            <a:t> </a:t>
          </a:r>
          <a:r>
            <a:rPr lang="en-US" sz="1100" dirty="0" err="1"/>
            <a:t>öğrencilerin</a:t>
          </a:r>
          <a:r>
            <a:rPr lang="tr-TR" sz="1100" dirty="0"/>
            <a:t> </a:t>
          </a:r>
          <a:r>
            <a:rPr lang="en-US" sz="1100" dirty="0"/>
            <a:t>(</a:t>
          </a:r>
          <a:r>
            <a:rPr lang="en-US" sz="1100" dirty="0" err="1"/>
            <a:t>Yataygeçiş</a:t>
          </a:r>
          <a:r>
            <a:rPr lang="en-US" sz="1100" dirty="0"/>
            <a:t>/</a:t>
          </a:r>
          <a:r>
            <a:rPr lang="en-US" sz="1100" dirty="0" err="1"/>
            <a:t>Dikeygeçiş</a:t>
          </a:r>
          <a:r>
            <a:rPr lang="en-US" sz="1100" dirty="0"/>
            <a:t>/</a:t>
          </a:r>
          <a:r>
            <a:rPr lang="en-US" sz="1100" dirty="0" err="1"/>
            <a:t>İntibak</a:t>
          </a:r>
          <a:r>
            <a:rPr lang="tr-TR" sz="1100" dirty="0"/>
            <a:t> </a:t>
          </a:r>
          <a:r>
            <a:rPr lang="en-US" sz="1100" dirty="0" err="1"/>
            <a:t>ile</a:t>
          </a:r>
          <a:r>
            <a:rPr lang="tr-TR" sz="1100" dirty="0"/>
            <a:t> </a:t>
          </a:r>
          <a:r>
            <a:rPr lang="en-US" sz="1100" dirty="0" err="1"/>
            <a:t>ilgili</a:t>
          </a:r>
          <a:r>
            <a:rPr lang="tr-TR" sz="1100" dirty="0"/>
            <a:t> </a:t>
          </a:r>
          <a:r>
            <a:rPr lang="en-US" sz="1100" dirty="0" err="1"/>
            <a:t>sorunlar</a:t>
          </a:r>
          <a:r>
            <a:rPr lang="tr-TR" sz="1100" dirty="0"/>
            <a:t> </a:t>
          </a:r>
          <a:r>
            <a:rPr lang="en-US" sz="1100" dirty="0"/>
            <a:t>vb.)</a:t>
          </a:r>
          <a:r>
            <a:rPr lang="tr-TR" sz="1100" dirty="0"/>
            <a:t> </a:t>
          </a:r>
          <a:r>
            <a:rPr lang="en-US" sz="1100" dirty="0" err="1"/>
            <a:t>kontrolünün</a:t>
          </a:r>
          <a:r>
            <a:rPr lang="tr-TR" sz="1100" dirty="0"/>
            <a:t> </a:t>
          </a:r>
          <a:r>
            <a:rPr lang="en-US" sz="1100" dirty="0" err="1"/>
            <a:t>sağlanması</a:t>
          </a:r>
          <a:r>
            <a:rPr lang="tr-TR" sz="1100" dirty="0"/>
            <a:t>.</a:t>
          </a:r>
          <a:endParaRPr lang="en-US" sz="1100" dirty="0"/>
        </a:p>
      </dgm:t>
    </dgm:pt>
    <dgm:pt modelId="{07B476E6-DC29-4B73-A439-8BA520444C96}" type="parTrans" cxnId="{72829700-6235-40AE-8502-B64827F6F099}">
      <dgm:prSet/>
      <dgm:spPr/>
      <dgm:t>
        <a:bodyPr/>
        <a:lstStyle/>
        <a:p>
          <a:endParaRPr lang="en-US"/>
        </a:p>
      </dgm:t>
    </dgm:pt>
    <dgm:pt modelId="{46B48217-9F1F-421D-B23A-E7DF872EA01A}" type="sibTrans" cxnId="{72829700-6235-40AE-8502-B64827F6F099}">
      <dgm:prSet/>
      <dgm:spPr/>
      <dgm:t>
        <a:bodyPr/>
        <a:lstStyle/>
        <a:p>
          <a:endParaRPr lang="en-US"/>
        </a:p>
      </dgm:t>
    </dgm:pt>
    <dgm:pt modelId="{D9399A0D-E5A9-4B7A-8388-BD6B71AB501D}">
      <dgm:prSet custT="1"/>
      <dgm:spPr/>
      <dgm:t>
        <a:bodyPr anchor="t"/>
        <a:lstStyle/>
        <a:p>
          <a:pPr marL="268288" indent="-88900" algn="just" defTabSz="955675"/>
          <a:r>
            <a:rPr lang="en-US" sz="1100" dirty="0" err="1"/>
            <a:t>Mezun</a:t>
          </a:r>
          <a:r>
            <a:rPr lang="tr-TR" sz="1100" dirty="0"/>
            <a:t> </a:t>
          </a:r>
          <a:r>
            <a:rPr lang="en-US" sz="1100" dirty="0" err="1"/>
            <a:t>olan</a:t>
          </a:r>
          <a:r>
            <a:rPr lang="tr-TR" sz="1100" dirty="0"/>
            <a:t> </a:t>
          </a:r>
          <a:r>
            <a:rPr lang="en-US" sz="1100" dirty="0" err="1"/>
            <a:t>tüm</a:t>
          </a:r>
          <a:r>
            <a:rPr lang="tr-TR" sz="1100" dirty="0"/>
            <a:t> </a:t>
          </a:r>
          <a:r>
            <a:rPr lang="en-US" sz="1100" dirty="0" err="1"/>
            <a:t>öğrencile</a:t>
          </a:r>
          <a:r>
            <a:rPr lang="tr-TR" sz="1100" dirty="0" err="1"/>
            <a:t>ri</a:t>
          </a:r>
          <a:r>
            <a:rPr lang="en-US" sz="1100" dirty="0"/>
            <a:t>n</a:t>
          </a:r>
          <a:r>
            <a:rPr lang="tr-TR" sz="1100" dirty="0"/>
            <a:t> </a:t>
          </a:r>
          <a:r>
            <a:rPr lang="en-US" sz="1100" dirty="0" err="1"/>
            <a:t>mezun</a:t>
          </a:r>
          <a:r>
            <a:rPr lang="tr-TR" sz="1100" dirty="0"/>
            <a:t> </a:t>
          </a:r>
          <a:r>
            <a:rPr lang="en-US" sz="1100" dirty="0" err="1"/>
            <a:t>kayıt</a:t>
          </a:r>
          <a:r>
            <a:rPr lang="tr-TR" sz="1100" dirty="0"/>
            <a:t> </a:t>
          </a:r>
          <a:r>
            <a:rPr lang="en-US" sz="1100" dirty="0" err="1"/>
            <a:t>sistemine</a:t>
          </a:r>
          <a:r>
            <a:rPr lang="tr-TR" sz="1100" dirty="0"/>
            <a:t> </a:t>
          </a:r>
          <a:r>
            <a:rPr lang="en-US" sz="1100" dirty="0" err="1"/>
            <a:t>kaydının</a:t>
          </a:r>
          <a:r>
            <a:rPr lang="tr-TR" sz="1100" dirty="0"/>
            <a:t> </a:t>
          </a:r>
          <a:r>
            <a:rPr lang="en-US" sz="1100" dirty="0" err="1"/>
            <a:t>yapılmış</a:t>
          </a:r>
          <a:r>
            <a:rPr lang="tr-TR" sz="1100" dirty="0"/>
            <a:t> </a:t>
          </a:r>
          <a:r>
            <a:rPr lang="en-US" sz="1100" dirty="0" err="1"/>
            <a:t>olmasının</a:t>
          </a:r>
          <a:r>
            <a:rPr lang="tr-TR" sz="1100" dirty="0"/>
            <a:t> </a:t>
          </a:r>
          <a:r>
            <a:rPr lang="en-US" sz="1100" dirty="0" err="1"/>
            <a:t>kontrol</a:t>
          </a:r>
          <a:r>
            <a:rPr lang="tr-TR" sz="1100" dirty="0"/>
            <a:t> </a:t>
          </a:r>
          <a:r>
            <a:rPr lang="en-US" sz="1100" dirty="0" err="1"/>
            <a:t>edilmesi</a:t>
          </a:r>
          <a:r>
            <a:rPr lang="tr-TR" sz="1100" dirty="0"/>
            <a:t> </a:t>
          </a:r>
          <a:r>
            <a:rPr lang="en-US" sz="1100" dirty="0" err="1"/>
            <a:t>ve</a:t>
          </a:r>
          <a:r>
            <a:rPr lang="tr-TR" sz="1100" dirty="0"/>
            <a:t> </a:t>
          </a:r>
          <a:r>
            <a:rPr lang="en-US" sz="1100" dirty="0" err="1"/>
            <a:t>sistem</a:t>
          </a:r>
          <a:r>
            <a:rPr lang="tr-TR" sz="1100" dirty="0"/>
            <a:t> </a:t>
          </a:r>
          <a:r>
            <a:rPr lang="en-US" sz="1100" dirty="0" err="1"/>
            <a:t>ile</a:t>
          </a:r>
          <a:r>
            <a:rPr lang="tr-TR" sz="1100" dirty="0"/>
            <a:t> </a:t>
          </a:r>
          <a:r>
            <a:rPr lang="en-US" sz="1100" dirty="0" err="1"/>
            <a:t>ilgili</a:t>
          </a:r>
          <a:r>
            <a:rPr lang="tr-TR" sz="1100" dirty="0"/>
            <a:t> </a:t>
          </a:r>
          <a:r>
            <a:rPr lang="en-US" sz="1100" dirty="0" err="1"/>
            <a:t>yaşanan</a:t>
          </a:r>
          <a:r>
            <a:rPr lang="tr-TR" sz="1100" dirty="0"/>
            <a:t> </a:t>
          </a:r>
          <a:r>
            <a:rPr lang="en-US" sz="1100" dirty="0" err="1"/>
            <a:t>deneyimlerine</a:t>
          </a:r>
          <a:r>
            <a:rPr lang="tr-TR" sz="1100" dirty="0"/>
            <a:t> </a:t>
          </a:r>
          <a:r>
            <a:rPr lang="en-US" sz="1100" dirty="0" err="1"/>
            <a:t>dair</a:t>
          </a:r>
          <a:r>
            <a:rPr lang="tr-TR" sz="1100" dirty="0"/>
            <a:t> </a:t>
          </a:r>
          <a:r>
            <a:rPr lang="en-US" sz="1100" dirty="0" err="1"/>
            <a:t>geri</a:t>
          </a:r>
          <a:r>
            <a:rPr lang="tr-TR" sz="1100" dirty="0"/>
            <a:t> </a:t>
          </a:r>
          <a:r>
            <a:rPr lang="en-US" sz="1100" dirty="0" err="1"/>
            <a:t>dönüşlerin</a:t>
          </a:r>
          <a:r>
            <a:rPr lang="tr-TR" sz="1100" dirty="0"/>
            <a:t> </a:t>
          </a:r>
          <a:r>
            <a:rPr lang="en-US" sz="1100" dirty="0" err="1"/>
            <a:t>alınması</a:t>
          </a:r>
          <a:r>
            <a:rPr lang="tr-TR" sz="1100" dirty="0"/>
            <a:t>.</a:t>
          </a:r>
          <a:endParaRPr lang="en-US" sz="1100" dirty="0"/>
        </a:p>
      </dgm:t>
    </dgm:pt>
    <dgm:pt modelId="{2F9B02BC-EF39-4D5F-A4A6-3BFB7309970A}" type="parTrans" cxnId="{29E251E5-B568-4998-BC6C-105658AF6991}">
      <dgm:prSet/>
      <dgm:spPr/>
      <dgm:t>
        <a:bodyPr/>
        <a:lstStyle/>
        <a:p>
          <a:endParaRPr lang="en-US"/>
        </a:p>
      </dgm:t>
    </dgm:pt>
    <dgm:pt modelId="{E71FB340-9913-47A7-A616-CFFF9E0272CC}" type="sibTrans" cxnId="{29E251E5-B568-4998-BC6C-105658AF6991}">
      <dgm:prSet/>
      <dgm:spPr/>
      <dgm:t>
        <a:bodyPr/>
        <a:lstStyle/>
        <a:p>
          <a:endParaRPr lang="en-US"/>
        </a:p>
      </dgm:t>
    </dgm:pt>
    <dgm:pt modelId="{59991C48-BBFA-49E1-8635-23ACF2AF8451}">
      <dgm:prSet custT="1"/>
      <dgm:spPr/>
      <dgm:t>
        <a:bodyPr anchor="t"/>
        <a:lstStyle/>
        <a:p>
          <a:pPr marL="268288" indent="-88900" algn="just" defTabSz="955675"/>
          <a:r>
            <a:rPr lang="en-US" sz="1100" dirty="0" err="1"/>
            <a:t>Danışman</a:t>
          </a:r>
          <a:r>
            <a:rPr lang="tr-TR" sz="1100" dirty="0"/>
            <a:t> </a:t>
          </a:r>
          <a:r>
            <a:rPr lang="en-US" sz="1100" dirty="0" err="1"/>
            <a:t>ve</a:t>
          </a:r>
          <a:r>
            <a:rPr lang="tr-TR" sz="1100" dirty="0"/>
            <a:t> </a:t>
          </a:r>
          <a:r>
            <a:rPr lang="en-US" sz="1100" dirty="0" err="1"/>
            <a:t>Bölüm</a:t>
          </a:r>
          <a:r>
            <a:rPr lang="tr-TR" sz="1100" dirty="0"/>
            <a:t> </a:t>
          </a:r>
          <a:r>
            <a:rPr lang="en-US" sz="1100" dirty="0" err="1"/>
            <a:t>başkanı</a:t>
          </a:r>
          <a:r>
            <a:rPr lang="tr-TR" sz="1100" dirty="0"/>
            <a:t> </a:t>
          </a:r>
          <a:r>
            <a:rPr lang="en-US" sz="1100" dirty="0" err="1"/>
            <a:t>onay</a:t>
          </a:r>
          <a:r>
            <a:rPr lang="tr-TR" sz="1100" dirty="0"/>
            <a:t> </a:t>
          </a:r>
          <a:r>
            <a:rPr lang="en-US" sz="1100" dirty="0" err="1"/>
            <a:t>işlemlerinin</a:t>
          </a:r>
          <a:r>
            <a:rPr lang="tr-TR" sz="1100" dirty="0"/>
            <a:t> </a:t>
          </a:r>
          <a:r>
            <a:rPr lang="en-US" sz="1100" dirty="0" err="1"/>
            <a:t>zamanında</a:t>
          </a:r>
          <a:r>
            <a:rPr lang="tr-TR" sz="1100" dirty="0"/>
            <a:t> </a:t>
          </a:r>
          <a:r>
            <a:rPr lang="en-US" sz="1100" dirty="0" err="1"/>
            <a:t>yapılmasının</a:t>
          </a:r>
          <a:r>
            <a:rPr lang="tr-TR" sz="1100" dirty="0"/>
            <a:t> </a:t>
          </a:r>
          <a:r>
            <a:rPr lang="en-US" sz="1100" dirty="0" err="1"/>
            <a:t>kontrol</a:t>
          </a:r>
          <a:r>
            <a:rPr lang="tr-TR" sz="1100" dirty="0"/>
            <a:t> </a:t>
          </a:r>
          <a:r>
            <a:rPr lang="en-US" sz="1100" dirty="0" err="1"/>
            <a:t>edilmesi</a:t>
          </a:r>
          <a:r>
            <a:rPr lang="tr-TR" sz="1100" dirty="0"/>
            <a:t>.</a:t>
          </a:r>
          <a:endParaRPr lang="en-US" sz="1100" dirty="0"/>
        </a:p>
      </dgm:t>
    </dgm:pt>
    <dgm:pt modelId="{C555091D-77DA-45DB-A3DA-9249F655DD79}" type="parTrans" cxnId="{C292D4E3-6090-41F1-BA62-E9836EFB4443}">
      <dgm:prSet/>
      <dgm:spPr/>
      <dgm:t>
        <a:bodyPr/>
        <a:lstStyle/>
        <a:p>
          <a:endParaRPr lang="en-US"/>
        </a:p>
      </dgm:t>
    </dgm:pt>
    <dgm:pt modelId="{C46D4CE3-FE28-4341-A7EC-F2FC25BB131E}" type="sibTrans" cxnId="{C292D4E3-6090-41F1-BA62-E9836EFB4443}">
      <dgm:prSet/>
      <dgm:spPr/>
      <dgm:t>
        <a:bodyPr/>
        <a:lstStyle/>
        <a:p>
          <a:endParaRPr lang="en-US"/>
        </a:p>
      </dgm:t>
    </dgm:pt>
    <dgm:pt modelId="{D9F6A262-8D82-4BEC-8740-F86F8D4946D7}">
      <dgm:prSet phldrT="[Metin]" custT="1"/>
      <dgm:spPr/>
      <dgm:t>
        <a:bodyPr anchor="b"/>
        <a:lstStyle/>
        <a:p>
          <a:pPr marL="57150" indent="0" algn="just"/>
          <a:endParaRPr lang="tr-TR" sz="1100" dirty="0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62598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63458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62541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62375" custScaleY="147287" custLinFactNeighborX="-1534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72829700-6235-40AE-8502-B64827F6F099}" srcId="{91D09109-2420-4AA8-A9B2-39466C773A4C}" destId="{34C24E9C-F083-44D0-AE41-90452A98073C}" srcOrd="2" destOrd="0" parTransId="{07B476E6-DC29-4B73-A439-8BA520444C96}" sibTransId="{46B48217-9F1F-421D-B23A-E7DF872EA01A}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4023ED0E-3CE7-48B6-9792-29DA171936FB}" type="presOf" srcId="{CA13FA32-F9EA-400C-8537-FEEB7A749427}" destId="{AEF4198B-4774-4D33-A731-8CBCA8DF6F69}" srcOrd="1" destOrd="4" presId="urn:microsoft.com/office/officeart/2005/8/layout/cycle4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43E06B11-C9AF-4D5B-BE11-3E09117132DB}" type="presOf" srcId="{112560FF-E819-4278-98EB-011BE662A056}" destId="{1DE89986-AAC5-42FC-BDD2-2E8DE6867064}" srcOrd="0" destOrd="6" presId="urn:microsoft.com/office/officeart/2005/8/layout/cycle4"/>
    <dgm:cxn modelId="{84FFF612-4FCF-44D0-9B9F-0079CA794C0F}" srcId="{44BD4AC0-1024-45D3-AE6E-70AE9AB68832}" destId="{182BC267-F014-4B11-ACB4-7761F257C0BB}" srcOrd="5" destOrd="0" parTransId="{BE7AF4EE-13E8-4AE5-8CF7-9C02FB0DF513}" sibTransId="{9CE19653-79EB-4010-912B-868349A52610}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3C85FD13-8675-4333-85C5-696C95D7B910}" type="presOf" srcId="{25DE6434-3D98-420D-BF8A-6D276F3C0646}" destId="{3697C8B3-BF7E-46ED-A4D3-4E32A9540A4C}" srcOrd="1" destOrd="1" presId="urn:microsoft.com/office/officeart/2005/8/layout/cycle4"/>
    <dgm:cxn modelId="{81936919-640B-49E5-BA70-932FC4DC3463}" srcId="{08B8C4EC-B7CD-4979-A956-94E548CCE2AA}" destId="{1E6C7375-B394-4D25-91B5-FE677D7BC53D}" srcOrd="1" destOrd="0" parTransId="{30DE4F4A-969F-429F-8305-9033EA3335D3}" sibTransId="{6F4BA94E-5400-4F40-A6C5-A6C027C89CD7}"/>
    <dgm:cxn modelId="{E8A9961C-667D-4CA7-B979-D6F57F0AB352}" srcId="{44BD4AC0-1024-45D3-AE6E-70AE9AB68832}" destId="{A93AABF6-27BD-4005-B202-0A07F729C293}" srcOrd="3" destOrd="0" parTransId="{F20EA2D7-76A0-46A4-95A3-CA0D8ADCD0C1}" sibTransId="{BCD37454-57D3-40BC-91CB-B7092400C79A}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6B0D6620-5E1D-44BC-9103-18AC034EF6FF}" srcId="{1E6C7375-B394-4D25-91B5-FE677D7BC53D}" destId="{112560FF-E819-4278-98EB-011BE662A056}" srcOrd="4" destOrd="0" parTransId="{1F3E69AE-4360-4846-9205-1979900F9E4A}" sibTransId="{BE953FBC-2561-436A-AD5E-2B9D1BB01453}"/>
    <dgm:cxn modelId="{AF316526-305B-4863-828F-0127AE058425}" srcId="{91D09109-2420-4AA8-A9B2-39466C773A4C}" destId="{2BDD923D-8DC2-4D39-BCBE-CDD6E4D0E79B}" srcOrd="1" destOrd="0" parTransId="{CFE5ED24-2E8C-4D17-A42C-0F4897B3C9D8}" sibTransId="{2941B9FD-C4A6-44A8-BC32-66CBF092FA84}"/>
    <dgm:cxn modelId="{94DA262E-A357-4BF5-9E71-C001253C6ADF}" srcId="{1E6C7375-B394-4D25-91B5-FE677D7BC53D}" destId="{49C440FF-CE9D-4D15-97CA-78EF319B4C7E}" srcOrd="3" destOrd="0" parTransId="{B5DFAAE9-2EF0-4A62-9A06-2ADF0D775419}" sibTransId="{EB14B88E-CCC9-40FC-B14D-AD4FEE7A09BC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1529EE38-FAB2-41C5-903E-45C0CC6AA427}" type="presOf" srcId="{1411DE31-4F27-42A1-ABB2-F643B9F0EC67}" destId="{1DE89986-AAC5-42FC-BDD2-2E8DE6867064}" srcOrd="0" destOrd="2" presId="urn:microsoft.com/office/officeart/2005/8/layout/cycle4"/>
    <dgm:cxn modelId="{ED8D5439-E862-4EAD-8DFC-A4BFDC00CEA1}" type="presOf" srcId="{59991C48-BBFA-49E1-8635-23ACF2AF8451}" destId="{D7F9769D-E1F7-457A-9EEB-1C88D3A41933}" srcOrd="1" destOrd="2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7A06315E-2726-40EB-8FE2-3DB1D72A7EDC}" type="presOf" srcId="{2BDD923D-8DC2-4D39-BCBE-CDD6E4D0E79B}" destId="{AC8EC65D-00CB-40C2-ACA3-CD7A91B729C8}" srcOrd="0" destOrd="1" presId="urn:microsoft.com/office/officeart/2005/8/layout/cycle4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06E0B242-F946-495E-B9D0-BCAC754965D3}" type="presOf" srcId="{A93AABF6-27BD-4005-B202-0A07F729C293}" destId="{7B1EEC8E-DFDB-4767-9992-F50EDD4951F7}" srcOrd="0" destOrd="3" presId="urn:microsoft.com/office/officeart/2005/8/layout/cycle4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63BC2243-4D2E-4700-BD01-8CFAEDC07F27}" srcId="{1E6C7375-B394-4D25-91B5-FE677D7BC53D}" destId="{B70B59A4-9895-4BF4-98C6-9FC68E370E3A}" srcOrd="1" destOrd="0" parTransId="{0341F453-9832-45F2-87FF-A2682C5AAB94}" sibTransId="{D1FFFD62-A2F5-46A7-9DA7-39D5C8BD561F}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9380CD68-2009-4EDF-B562-B4749889F5BA}" srcId="{1E6C7375-B394-4D25-91B5-FE677D7BC53D}" destId="{1411DE31-4F27-42A1-ABB2-F643B9F0EC67}" srcOrd="0" destOrd="0" parTransId="{D987257E-97A6-4D11-9EB7-AAF6033ADA68}" sibTransId="{62327272-400F-4101-9999-0DCC62C49B41}"/>
    <dgm:cxn modelId="{F5E6246A-5D01-43D2-A6A4-F543C347B0F8}" type="presOf" srcId="{1E6C7375-B394-4D25-91B5-FE677D7BC53D}" destId="{AEF4198B-4774-4D33-A731-8CBCA8DF6F69}" srcOrd="1" destOrd="1" presId="urn:microsoft.com/office/officeart/2005/8/layout/cycle4"/>
    <dgm:cxn modelId="{A780CE4C-3306-4253-A9B4-D75F9D0D8F50}" srcId="{44BD4AC0-1024-45D3-AE6E-70AE9AB68832}" destId="{1D43F867-58E7-44C8-B8A6-E935DBEC59D0}" srcOrd="4" destOrd="0" parTransId="{C6AC74BA-E23B-41D7-8CAA-2AB91DFDF27E}" sibTransId="{C27704EB-0AE9-4DC4-8EFB-DEB426B81EFB}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8526584D-AB9D-4981-AA6B-C89205580066}" type="presOf" srcId="{1D43F867-58E7-44C8-B8A6-E935DBEC59D0}" destId="{7B1EEC8E-DFDB-4767-9992-F50EDD4951F7}" srcOrd="0" destOrd="4" presId="urn:microsoft.com/office/officeart/2005/8/layout/cycle4"/>
    <dgm:cxn modelId="{4729FC4D-5EF2-40C0-86E2-08A75E5882A2}" type="presOf" srcId="{34C24E9C-F083-44D0-AE41-90452A98073C}" destId="{AC8EC65D-00CB-40C2-ACA3-CD7A91B729C8}" srcOrd="0" destOrd="2" presId="urn:microsoft.com/office/officeart/2005/8/layout/cycle4"/>
    <dgm:cxn modelId="{EA933C58-3462-42FE-A173-057567C2A046}" type="presOf" srcId="{59991C48-BBFA-49E1-8635-23ACF2AF8451}" destId="{2ECFF366-3DCD-4445-A0BF-E681AA2637BF}" srcOrd="0" destOrd="2" presId="urn:microsoft.com/office/officeart/2005/8/layout/cycle4"/>
    <dgm:cxn modelId="{80158058-5EC7-4C03-995A-43BCB5E45D72}" type="presOf" srcId="{D9399A0D-E5A9-4B7A-8388-BD6B71AB501D}" destId="{2ECFF366-3DCD-4445-A0BF-E681AA2637BF}" srcOrd="0" destOrd="1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78CE057F-C2A4-43EE-A949-728D538A2DF9}" type="presOf" srcId="{49C440FF-CE9D-4D15-97CA-78EF319B4C7E}" destId="{AEF4198B-4774-4D33-A731-8CBCA8DF6F69}" srcOrd="1" destOrd="5" presId="urn:microsoft.com/office/officeart/2005/8/layout/cycle4"/>
    <dgm:cxn modelId="{849CB57F-4EC9-4AAC-873B-6CEA837E0E6D}" type="presOf" srcId="{2741FACF-506F-4937-811D-03FB3C897F21}" destId="{7B1EEC8E-DFDB-4767-9992-F50EDD4951F7}" srcOrd="0" destOrd="2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30A3EE91-FFDB-40CE-BE76-2865121F4598}" type="presOf" srcId="{1D43F867-58E7-44C8-B8A6-E935DBEC59D0}" destId="{3697C8B3-BF7E-46ED-A4D3-4E32A9540A4C}" srcOrd="1" destOrd="4" presId="urn:microsoft.com/office/officeart/2005/8/layout/cycle4"/>
    <dgm:cxn modelId="{98FE1B96-190E-492E-BE95-DD3513A6EDE3}" type="presOf" srcId="{D9399A0D-E5A9-4B7A-8388-BD6B71AB501D}" destId="{D7F9769D-E1F7-457A-9EEB-1C88D3A41933}" srcOrd="1" destOrd="1" presId="urn:microsoft.com/office/officeart/2005/8/layout/cycle4"/>
    <dgm:cxn modelId="{7C52399B-5A73-4F9F-8593-F3E2F608CBA7}" type="presOf" srcId="{34C24E9C-F083-44D0-AE41-90452A98073C}" destId="{F7C7EAC3-5DEB-4BF7-941D-EE98074AE8AE}" srcOrd="1" destOrd="2" presId="urn:microsoft.com/office/officeart/2005/8/layout/cycle4"/>
    <dgm:cxn modelId="{71657DAB-2E2C-41C7-B392-F900C9EB4C11}" type="presOf" srcId="{1E6C7375-B394-4D25-91B5-FE677D7BC53D}" destId="{1DE89986-AAC5-42FC-BDD2-2E8DE6867064}" srcOrd="0" destOrd="1" presId="urn:microsoft.com/office/officeart/2005/8/layout/cycle4"/>
    <dgm:cxn modelId="{CB91EDAC-0D2F-472D-949A-ACA6A769A84C}" type="presOf" srcId="{182BC267-F014-4B11-ACB4-7761F257C0BB}" destId="{7B1EEC8E-DFDB-4767-9992-F50EDD4951F7}" srcOrd="0" destOrd="5" presId="urn:microsoft.com/office/officeart/2005/8/layout/cycle4"/>
    <dgm:cxn modelId="{65BC2DAE-0346-4328-A414-7813A02BF2C3}" type="presOf" srcId="{25DE6434-3D98-420D-BF8A-6D276F3C0646}" destId="{7B1EEC8E-DFDB-4767-9992-F50EDD4951F7}" srcOrd="0" destOrd="1" presId="urn:microsoft.com/office/officeart/2005/8/layout/cycle4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4AB859BA-0F4E-4D0F-BA99-97C878A8BE23}" type="presOf" srcId="{2BDD923D-8DC2-4D39-BCBE-CDD6E4D0E79B}" destId="{F7C7EAC3-5DEB-4BF7-941D-EE98074AE8AE}" srcOrd="1" destOrd="1" presId="urn:microsoft.com/office/officeart/2005/8/layout/cycle4"/>
    <dgm:cxn modelId="{563A89BE-FFDC-4EA4-8600-B41E5EB080DA}" type="presOf" srcId="{1411DE31-4F27-42A1-ABB2-F643B9F0EC67}" destId="{AEF4198B-4774-4D33-A731-8CBCA8DF6F69}" srcOrd="1" destOrd="2" presId="urn:microsoft.com/office/officeart/2005/8/layout/cycle4"/>
    <dgm:cxn modelId="{151977C8-04E6-40D9-A94E-37AAF0A22550}" srcId="{1E6C7375-B394-4D25-91B5-FE677D7BC53D}" destId="{CA13FA32-F9EA-400C-8537-FEEB7A749427}" srcOrd="2" destOrd="0" parTransId="{AB24DFB3-F001-48EF-9BCD-00F0F48F822B}" sibTransId="{31CC174E-0A44-436F-871F-21A0FBFB8218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3F0B90CA-84C0-437B-899E-DE66C29C41C9}" type="presOf" srcId="{CA13FA32-F9EA-400C-8537-FEEB7A749427}" destId="{1DE89986-AAC5-42FC-BDD2-2E8DE6867064}" srcOrd="0" destOrd="4" presId="urn:microsoft.com/office/officeart/2005/8/layout/cycle4"/>
    <dgm:cxn modelId="{CD2946CE-5E5B-47BD-AB9F-54E6A51A530E}" type="presOf" srcId="{B70B59A4-9895-4BF4-98C6-9FC68E370E3A}" destId="{AEF4198B-4774-4D33-A731-8CBCA8DF6F69}" srcOrd="1" destOrd="3" presId="urn:microsoft.com/office/officeart/2005/8/layout/cycle4"/>
    <dgm:cxn modelId="{D353D4D1-973F-44C0-AD8E-33C9CE52CE8B}" type="presOf" srcId="{2741FACF-506F-4937-811D-03FB3C897F21}" destId="{3697C8B3-BF7E-46ED-A4D3-4E32A9540A4C}" srcOrd="1" destOrd="2" presId="urn:microsoft.com/office/officeart/2005/8/layout/cycle4"/>
    <dgm:cxn modelId="{E51113D9-06DC-44F3-8412-A677A32F291A}" type="presOf" srcId="{A93AABF6-27BD-4005-B202-0A07F729C293}" destId="{3697C8B3-BF7E-46ED-A4D3-4E32A9540A4C}" srcOrd="1" destOrd="3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C292D4E3-6090-41F1-BA62-E9836EFB4443}" srcId="{8B344E89-95C5-4C6F-A444-2EDEBB0AFC2F}" destId="{59991C48-BBFA-49E1-8635-23ACF2AF8451}" srcOrd="2" destOrd="0" parTransId="{C555091D-77DA-45DB-A3DA-9249F655DD79}" sibTransId="{C46D4CE3-FE28-4341-A7EC-F2FC25BB131E}"/>
    <dgm:cxn modelId="{29E251E5-B568-4998-BC6C-105658AF6991}" srcId="{8B344E89-95C5-4C6F-A444-2EDEBB0AFC2F}" destId="{D9399A0D-E5A9-4B7A-8388-BD6B71AB501D}" srcOrd="1" destOrd="0" parTransId="{2F9B02BC-EF39-4D5F-A4A6-3BFB7309970A}" sibTransId="{E71FB340-9913-47A7-A616-CFFF9E0272CC}"/>
    <dgm:cxn modelId="{7CE924E8-B4A9-45AC-A528-0AC6F5D4550B}" type="presOf" srcId="{49C440FF-CE9D-4D15-97CA-78EF319B4C7E}" destId="{1DE89986-AAC5-42FC-BDD2-2E8DE6867064}" srcOrd="0" destOrd="5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C53603F4-4B55-4C99-8EA8-509E7259FE4A}" type="presOf" srcId="{182BC267-F014-4B11-ACB4-7761F257C0BB}" destId="{3697C8B3-BF7E-46ED-A4D3-4E32A9540A4C}" srcOrd="1" destOrd="5" presId="urn:microsoft.com/office/officeart/2005/8/layout/cycle4"/>
    <dgm:cxn modelId="{4897E4F4-9FCB-46D6-AA84-F4E7AAEF486A}" srcId="{44BD4AC0-1024-45D3-AE6E-70AE9AB68832}" destId="{2741FACF-506F-4937-811D-03FB3C897F21}" srcOrd="2" destOrd="0" parTransId="{6F329082-AE34-4A7E-82CC-DAD02B53519B}" sibTransId="{64520B6E-69DD-4180-A268-57B8A30E83C3}"/>
    <dgm:cxn modelId="{DFD01DFB-4DFD-4920-AFED-D2E4C502A15F}" type="presOf" srcId="{112560FF-E819-4278-98EB-011BE662A056}" destId="{AEF4198B-4774-4D33-A731-8CBCA8DF6F69}" srcOrd="1" destOrd="6" presId="urn:microsoft.com/office/officeart/2005/8/layout/cycle4"/>
    <dgm:cxn modelId="{9B9EBEFC-8C09-449D-9926-0D32D161000F}" type="presOf" srcId="{B70B59A4-9895-4BF4-98C6-9FC68E370E3A}" destId="{1DE89986-AAC5-42FC-BDD2-2E8DE6867064}" srcOrd="0" destOrd="3" presId="urn:microsoft.com/office/officeart/2005/8/layout/cycle4"/>
    <dgm:cxn modelId="{48EFBBFD-C2F6-4EF2-BB98-D81DB44CA07B}" srcId="{44BD4AC0-1024-45D3-AE6E-70AE9AB68832}" destId="{25DE6434-3D98-420D-BF8A-6D276F3C0646}" srcOrd="1" destOrd="0" parTransId="{89875335-B0D7-45FD-80E8-39E3AC7E8013}" sibTransId="{1B4055B3-3C4D-44F6-B4CE-3ED86FADB453}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58095" y="3397182"/>
          <a:ext cx="5234550" cy="3061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Öğrenci</a:t>
          </a:r>
          <a:r>
            <a:rPr lang="en-US" sz="1100" kern="1200" dirty="0"/>
            <a:t>,</a:t>
          </a:r>
          <a:r>
            <a:rPr lang="tr-TR" sz="1100" kern="1200" dirty="0"/>
            <a:t> </a:t>
          </a:r>
          <a:r>
            <a:rPr lang="en-US" sz="1100" kern="1200" dirty="0" err="1"/>
            <a:t>Danışman</a:t>
          </a:r>
          <a:r>
            <a:rPr lang="tr-TR" sz="1100" kern="1200" dirty="0"/>
            <a:t> </a:t>
          </a:r>
          <a:r>
            <a:rPr lang="en-US" sz="1100" kern="1200" dirty="0" err="1"/>
            <a:t>ve</a:t>
          </a:r>
          <a:r>
            <a:rPr lang="tr-TR" sz="1100" kern="1200" dirty="0"/>
            <a:t> </a:t>
          </a:r>
          <a:r>
            <a:rPr lang="en-US" sz="1100" kern="1200" dirty="0" err="1"/>
            <a:t>Öğrenci</a:t>
          </a:r>
          <a:r>
            <a:rPr lang="tr-TR" sz="1100" kern="1200" dirty="0"/>
            <a:t> </a:t>
          </a:r>
          <a:r>
            <a:rPr lang="en-US" sz="1100" kern="1200" dirty="0" err="1"/>
            <a:t>işleri</a:t>
          </a:r>
          <a:r>
            <a:rPr lang="tr-TR" sz="1100" kern="1200" dirty="0"/>
            <a:t> </a:t>
          </a:r>
          <a:r>
            <a:rPr lang="en-US" sz="1100" kern="1200" dirty="0" err="1"/>
            <a:t>tarafından</a:t>
          </a:r>
          <a:r>
            <a:rPr lang="tr-TR" sz="1100" kern="1200" dirty="0"/>
            <a:t> </a:t>
          </a:r>
          <a:r>
            <a:rPr lang="en-US" sz="1100" kern="1200" dirty="0" err="1"/>
            <a:t>Mezuniyet</a:t>
          </a:r>
          <a:r>
            <a:rPr lang="tr-TR" sz="1100" kern="1200" dirty="0"/>
            <a:t> </a:t>
          </a:r>
          <a:r>
            <a:rPr lang="en-US" sz="1100" kern="1200" dirty="0" err="1"/>
            <a:t>işlemlerinin</a:t>
          </a:r>
          <a:r>
            <a:rPr lang="tr-TR" sz="1100" kern="1200" dirty="0"/>
            <a:t> </a:t>
          </a:r>
          <a:r>
            <a:rPr lang="en-US" sz="1100" kern="1200" dirty="0" err="1"/>
            <a:t>yürütülmesi</a:t>
          </a:r>
          <a:r>
            <a:rPr lang="tr-TR" sz="1100" kern="1200" dirty="0"/>
            <a:t> </a:t>
          </a:r>
          <a:r>
            <a:rPr lang="en-US" sz="1100" kern="1200" dirty="0" err="1"/>
            <a:t>kontrol</a:t>
          </a:r>
          <a:r>
            <a:rPr lang="tr-TR" sz="1100" kern="1200" dirty="0"/>
            <a:t> </a:t>
          </a:r>
          <a:r>
            <a:rPr lang="en-US" sz="1100" kern="1200" dirty="0" err="1"/>
            <a:t>edilir</a:t>
          </a:r>
          <a:r>
            <a:rPr lang="en-US" sz="1100" kern="1200" dirty="0"/>
            <a:t>.</a:t>
          </a:r>
          <a:endParaRPr lang="tr-TR" sz="1100" kern="1200" dirty="0"/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</a:t>
          </a:r>
          <a:r>
            <a:rPr lang="tr-TR" sz="1100" kern="1200" dirty="0"/>
            <a:t> </a:t>
          </a:r>
          <a:r>
            <a:rPr lang="en-US" sz="1100" kern="1200" dirty="0" err="1"/>
            <a:t>olan</a:t>
          </a:r>
          <a:r>
            <a:rPr lang="tr-TR" sz="1100" kern="1200" dirty="0"/>
            <a:t> </a:t>
          </a:r>
          <a:r>
            <a:rPr lang="en-US" sz="1100" kern="1200" dirty="0" err="1"/>
            <a:t>tüm</a:t>
          </a:r>
          <a:r>
            <a:rPr lang="tr-TR" sz="1100" kern="1200" dirty="0"/>
            <a:t> </a:t>
          </a:r>
          <a:r>
            <a:rPr lang="en-US" sz="1100" kern="1200" dirty="0" err="1"/>
            <a:t>öğrencile</a:t>
          </a:r>
          <a:r>
            <a:rPr lang="tr-TR" sz="1100" kern="1200" dirty="0" err="1"/>
            <a:t>ri</a:t>
          </a:r>
          <a:r>
            <a:rPr lang="en-US" sz="1100" kern="1200" dirty="0"/>
            <a:t>n</a:t>
          </a:r>
          <a:r>
            <a:rPr lang="tr-TR" sz="1100" kern="1200" dirty="0"/>
            <a:t> </a:t>
          </a:r>
          <a:r>
            <a:rPr lang="en-US" sz="1100" kern="1200" dirty="0" err="1"/>
            <a:t>mezun</a:t>
          </a:r>
          <a:r>
            <a:rPr lang="tr-TR" sz="1100" kern="1200" dirty="0"/>
            <a:t> </a:t>
          </a:r>
          <a:r>
            <a:rPr lang="en-US" sz="1100" kern="1200" dirty="0" err="1"/>
            <a:t>kayıt</a:t>
          </a:r>
          <a:r>
            <a:rPr lang="tr-TR" sz="1100" kern="1200" dirty="0"/>
            <a:t> </a:t>
          </a:r>
          <a:r>
            <a:rPr lang="en-US" sz="1100" kern="1200" dirty="0" err="1"/>
            <a:t>sistemine</a:t>
          </a:r>
          <a:r>
            <a:rPr lang="tr-TR" sz="1100" kern="1200" dirty="0"/>
            <a:t> </a:t>
          </a:r>
          <a:r>
            <a:rPr lang="en-US" sz="1100" kern="1200" dirty="0" err="1"/>
            <a:t>kaydının</a:t>
          </a:r>
          <a:r>
            <a:rPr lang="tr-TR" sz="1100" kern="1200" dirty="0"/>
            <a:t> </a:t>
          </a:r>
          <a:r>
            <a:rPr lang="en-US" sz="1100" kern="1200" dirty="0" err="1"/>
            <a:t>yapılmış</a:t>
          </a:r>
          <a:r>
            <a:rPr lang="tr-TR" sz="1100" kern="1200" dirty="0"/>
            <a:t> </a:t>
          </a:r>
          <a:r>
            <a:rPr lang="en-US" sz="1100" kern="1200" dirty="0" err="1"/>
            <a:t>olmasının</a:t>
          </a:r>
          <a:r>
            <a:rPr lang="tr-TR" sz="1100" kern="1200" dirty="0"/>
            <a:t> </a:t>
          </a:r>
          <a:r>
            <a:rPr lang="en-US" sz="1100" kern="1200" dirty="0" err="1"/>
            <a:t>kontrol</a:t>
          </a:r>
          <a:r>
            <a:rPr lang="tr-TR" sz="1100" kern="1200" dirty="0"/>
            <a:t> </a:t>
          </a:r>
          <a:r>
            <a:rPr lang="en-US" sz="1100" kern="1200" dirty="0" err="1"/>
            <a:t>edilmesi</a:t>
          </a:r>
          <a:r>
            <a:rPr lang="tr-TR" sz="1100" kern="1200" dirty="0"/>
            <a:t> </a:t>
          </a:r>
          <a:r>
            <a:rPr lang="en-US" sz="1100" kern="1200" dirty="0" err="1"/>
            <a:t>ve</a:t>
          </a:r>
          <a:r>
            <a:rPr lang="tr-TR" sz="1100" kern="1200" dirty="0"/>
            <a:t> </a:t>
          </a:r>
          <a:r>
            <a:rPr lang="en-US" sz="1100" kern="1200" dirty="0" err="1"/>
            <a:t>sistem</a:t>
          </a:r>
          <a:r>
            <a:rPr lang="tr-TR" sz="1100" kern="1200" dirty="0"/>
            <a:t> </a:t>
          </a:r>
          <a:r>
            <a:rPr lang="en-US" sz="1100" kern="1200" dirty="0" err="1"/>
            <a:t>ile</a:t>
          </a:r>
          <a:r>
            <a:rPr lang="tr-TR" sz="1100" kern="1200" dirty="0"/>
            <a:t> </a:t>
          </a:r>
          <a:r>
            <a:rPr lang="en-US" sz="1100" kern="1200" dirty="0" err="1"/>
            <a:t>ilgili</a:t>
          </a:r>
          <a:r>
            <a:rPr lang="tr-TR" sz="1100" kern="1200" dirty="0"/>
            <a:t> </a:t>
          </a:r>
          <a:r>
            <a:rPr lang="en-US" sz="1100" kern="1200" dirty="0" err="1"/>
            <a:t>yaşanan</a:t>
          </a:r>
          <a:r>
            <a:rPr lang="tr-TR" sz="1100" kern="1200" dirty="0"/>
            <a:t> </a:t>
          </a:r>
          <a:r>
            <a:rPr lang="en-US" sz="1100" kern="1200" dirty="0" err="1"/>
            <a:t>deneyimlerine</a:t>
          </a:r>
          <a:r>
            <a:rPr lang="tr-TR" sz="1100" kern="1200" dirty="0"/>
            <a:t> </a:t>
          </a:r>
          <a:r>
            <a:rPr lang="en-US" sz="1100" kern="1200" dirty="0" err="1"/>
            <a:t>dair</a:t>
          </a:r>
          <a:r>
            <a:rPr lang="tr-TR" sz="1100" kern="1200" dirty="0"/>
            <a:t> </a:t>
          </a:r>
          <a:r>
            <a:rPr lang="en-US" sz="1100" kern="1200" dirty="0" err="1"/>
            <a:t>geri</a:t>
          </a:r>
          <a:r>
            <a:rPr lang="tr-TR" sz="1100" kern="1200" dirty="0"/>
            <a:t> </a:t>
          </a:r>
          <a:r>
            <a:rPr lang="en-US" sz="1100" kern="1200" dirty="0" err="1"/>
            <a:t>dönüşlerin</a:t>
          </a:r>
          <a:r>
            <a:rPr lang="tr-TR" sz="1100" kern="1200" dirty="0"/>
            <a:t> </a:t>
          </a:r>
          <a:r>
            <a:rPr lang="en-US" sz="1100" kern="1200" dirty="0" err="1"/>
            <a:t>alınması</a:t>
          </a:r>
          <a:r>
            <a:rPr lang="tr-TR" sz="1100" kern="1200" dirty="0"/>
            <a:t>.</a:t>
          </a:r>
          <a:endParaRPr lang="en-US" sz="1100" kern="1200" dirty="0"/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Danışman</a:t>
          </a:r>
          <a:r>
            <a:rPr lang="tr-TR" sz="1100" kern="1200" dirty="0"/>
            <a:t> </a:t>
          </a:r>
          <a:r>
            <a:rPr lang="en-US" sz="1100" kern="1200" dirty="0" err="1"/>
            <a:t>ve</a:t>
          </a:r>
          <a:r>
            <a:rPr lang="tr-TR" sz="1100" kern="1200" dirty="0"/>
            <a:t> </a:t>
          </a:r>
          <a:r>
            <a:rPr lang="en-US" sz="1100" kern="1200" dirty="0" err="1"/>
            <a:t>Bölüm</a:t>
          </a:r>
          <a:r>
            <a:rPr lang="tr-TR" sz="1100" kern="1200" dirty="0"/>
            <a:t> </a:t>
          </a:r>
          <a:r>
            <a:rPr lang="en-US" sz="1100" kern="1200" dirty="0" err="1"/>
            <a:t>başkanı</a:t>
          </a:r>
          <a:r>
            <a:rPr lang="tr-TR" sz="1100" kern="1200" dirty="0"/>
            <a:t> </a:t>
          </a:r>
          <a:r>
            <a:rPr lang="en-US" sz="1100" kern="1200" dirty="0" err="1"/>
            <a:t>onay</a:t>
          </a:r>
          <a:r>
            <a:rPr lang="tr-TR" sz="1100" kern="1200" dirty="0"/>
            <a:t> </a:t>
          </a:r>
          <a:r>
            <a:rPr lang="en-US" sz="1100" kern="1200" dirty="0" err="1"/>
            <a:t>işlemlerinin</a:t>
          </a:r>
          <a:r>
            <a:rPr lang="tr-TR" sz="1100" kern="1200" dirty="0"/>
            <a:t> </a:t>
          </a:r>
          <a:r>
            <a:rPr lang="en-US" sz="1100" kern="1200" dirty="0" err="1"/>
            <a:t>zamanında</a:t>
          </a:r>
          <a:r>
            <a:rPr lang="tr-TR" sz="1100" kern="1200" dirty="0"/>
            <a:t> </a:t>
          </a:r>
          <a:r>
            <a:rPr lang="en-US" sz="1100" kern="1200" dirty="0" err="1"/>
            <a:t>yapılmasının</a:t>
          </a:r>
          <a:r>
            <a:rPr lang="tr-TR" sz="1100" kern="1200" dirty="0"/>
            <a:t> </a:t>
          </a:r>
          <a:r>
            <a:rPr lang="en-US" sz="1100" kern="1200" dirty="0" err="1"/>
            <a:t>kontrol</a:t>
          </a:r>
          <a:r>
            <a:rPr lang="tr-TR" sz="1100" kern="1200" dirty="0"/>
            <a:t> </a:t>
          </a:r>
          <a:r>
            <a:rPr lang="en-US" sz="1100" kern="1200" dirty="0" err="1"/>
            <a:t>edilmesi</a:t>
          </a:r>
          <a:r>
            <a:rPr lang="tr-TR" sz="1100" kern="1200" dirty="0"/>
            <a:t>.</a:t>
          </a:r>
          <a:endParaRPr lang="en-US" sz="1100" kern="1200" dirty="0"/>
        </a:p>
      </dsp:txBody>
      <dsp:txXfrm>
        <a:off x="7495719" y="4229890"/>
        <a:ext cx="3529669" cy="2161833"/>
      </dsp:txXfrm>
    </dsp:sp>
    <dsp:sp modelId="{AC8EC65D-00CB-40C2-ACA3-CD7A91B729C8}">
      <dsp:nvSpPr>
        <dsp:cNvPr id="0" name=""/>
        <dsp:cNvSpPr/>
      </dsp:nvSpPr>
      <dsp:spPr>
        <a:xfrm>
          <a:off x="478435" y="3379773"/>
          <a:ext cx="5229204" cy="3072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Mezuniyet</a:t>
          </a:r>
          <a:r>
            <a:rPr lang="tr-TR" sz="1100" kern="1200" dirty="0"/>
            <a:t> </a:t>
          </a:r>
          <a:r>
            <a:rPr lang="en-US" sz="1100" kern="1200" dirty="0" err="1"/>
            <a:t>işlemleri</a:t>
          </a:r>
          <a:r>
            <a:rPr lang="tr-TR" sz="1100" kern="1200" dirty="0"/>
            <a:t> </a:t>
          </a:r>
          <a:r>
            <a:rPr lang="en-US" sz="1100" kern="1200" dirty="0" err="1"/>
            <a:t>sırasında</a:t>
          </a:r>
          <a:r>
            <a:rPr lang="tr-TR" sz="1100" kern="1200" dirty="0"/>
            <a:t> </a:t>
          </a:r>
          <a:r>
            <a:rPr lang="en-US" sz="1100" kern="1200" dirty="0" err="1"/>
            <a:t>ortaya</a:t>
          </a:r>
          <a:r>
            <a:rPr lang="tr-TR" sz="1100" kern="1200" dirty="0"/>
            <a:t> </a:t>
          </a:r>
          <a:r>
            <a:rPr lang="en-US" sz="1100" kern="1200" dirty="0" err="1"/>
            <a:t>çıkan</a:t>
          </a:r>
          <a:r>
            <a:rPr lang="tr-TR" sz="1100" kern="1200" dirty="0"/>
            <a:t> </a:t>
          </a:r>
          <a:r>
            <a:rPr lang="en-US" sz="1100" kern="1200" dirty="0" err="1"/>
            <a:t>aksaklıkların</a:t>
          </a:r>
          <a:r>
            <a:rPr lang="tr-TR" sz="1100" kern="1200" dirty="0"/>
            <a:t> </a:t>
          </a:r>
          <a:r>
            <a:rPr lang="en-US" sz="1100" kern="1200" dirty="0" err="1"/>
            <a:t>ilg</a:t>
          </a:r>
          <a:r>
            <a:rPr lang="tr-TR" sz="1100" kern="1200" dirty="0"/>
            <a:t>i</a:t>
          </a:r>
          <a:r>
            <a:rPr lang="en-US" sz="1100" kern="1200" dirty="0"/>
            <a:t>li</a:t>
          </a:r>
          <a:r>
            <a:rPr lang="tr-TR" sz="1100" kern="1200" dirty="0"/>
            <a:t> </a:t>
          </a:r>
          <a:r>
            <a:rPr lang="en-US" sz="1100" kern="1200" dirty="0" err="1"/>
            <a:t>birimlere</a:t>
          </a:r>
          <a:r>
            <a:rPr lang="tr-TR" sz="1100" kern="1200" dirty="0"/>
            <a:t> </a:t>
          </a:r>
          <a:r>
            <a:rPr lang="en-US" sz="1100" kern="1200" dirty="0" err="1"/>
            <a:t>bildirilmesi</a:t>
          </a:r>
          <a:r>
            <a:rPr lang="tr-TR" sz="1100" kern="1200" dirty="0"/>
            <a:t>.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</a:t>
          </a:r>
          <a:r>
            <a:rPr lang="tr-TR" sz="1100" kern="1200" dirty="0"/>
            <a:t> </a:t>
          </a:r>
          <a:r>
            <a:rPr lang="en-US" sz="1100" kern="1200" dirty="0" err="1"/>
            <a:t>kayıt</a:t>
          </a:r>
          <a:r>
            <a:rPr lang="tr-TR" sz="1100" kern="1200" dirty="0"/>
            <a:t> </a:t>
          </a:r>
          <a:r>
            <a:rPr lang="en-US" sz="1100" kern="1200" dirty="0" err="1"/>
            <a:t>sisteminin</a:t>
          </a:r>
          <a:r>
            <a:rPr lang="tr-TR" sz="1100" kern="1200" dirty="0"/>
            <a:t> </a:t>
          </a:r>
          <a:r>
            <a:rPr lang="en-US" sz="1100" kern="1200" dirty="0" err="1"/>
            <a:t>sürekli</a:t>
          </a:r>
          <a:r>
            <a:rPr lang="tr-TR" sz="1100" kern="1200" dirty="0"/>
            <a:t> </a:t>
          </a:r>
          <a:r>
            <a:rPr lang="en-US" sz="1100" kern="1200" dirty="0" err="1"/>
            <a:t>güncellenerek</a:t>
          </a:r>
          <a:r>
            <a:rPr lang="tr-TR" sz="1100" kern="1200" dirty="0"/>
            <a:t> </a:t>
          </a:r>
          <a:r>
            <a:rPr lang="en-US" sz="1100" kern="1200" dirty="0" err="1"/>
            <a:t>aksaklıkların</a:t>
          </a:r>
          <a:r>
            <a:rPr lang="tr-TR" sz="1100" kern="1200" dirty="0"/>
            <a:t> </a:t>
          </a:r>
          <a:r>
            <a:rPr lang="en-US" sz="1100" kern="1200" dirty="0" err="1"/>
            <a:t>en</a:t>
          </a:r>
          <a:r>
            <a:rPr lang="tr-TR" sz="1100" kern="1200" dirty="0"/>
            <a:t> </a:t>
          </a:r>
          <a:r>
            <a:rPr lang="en-US" sz="1100" kern="1200" dirty="0" err="1"/>
            <a:t>aza</a:t>
          </a:r>
          <a:r>
            <a:rPr lang="tr-TR" sz="1100" kern="1200" dirty="0"/>
            <a:t> </a:t>
          </a:r>
          <a:r>
            <a:rPr lang="en-US" sz="1100" kern="1200" dirty="0" err="1"/>
            <a:t>indirilmesi</a:t>
          </a:r>
          <a:r>
            <a:rPr lang="tr-TR" sz="1100" kern="1200" dirty="0"/>
            <a:t>.</a:t>
          </a:r>
          <a:endParaRPr lang="en-US" sz="1100" kern="1200" dirty="0"/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</a:t>
          </a:r>
          <a:r>
            <a:rPr lang="tr-TR" sz="1100" kern="1200" dirty="0"/>
            <a:t> </a:t>
          </a:r>
          <a:r>
            <a:rPr lang="en-US" sz="1100" kern="1200" dirty="0" err="1"/>
            <a:t>durumunda</a:t>
          </a:r>
          <a:r>
            <a:rPr lang="tr-TR" sz="1100" kern="1200" dirty="0"/>
            <a:t> </a:t>
          </a:r>
          <a:r>
            <a:rPr lang="en-US" sz="1100" kern="1200" dirty="0" err="1"/>
            <a:t>görünen</a:t>
          </a:r>
          <a:r>
            <a:rPr lang="tr-TR" sz="1100" kern="1200" dirty="0"/>
            <a:t> </a:t>
          </a:r>
          <a:r>
            <a:rPr lang="en-US" sz="1100" kern="1200" dirty="0" err="1"/>
            <a:t>fakat</a:t>
          </a:r>
          <a:r>
            <a:rPr lang="tr-TR" sz="1100" kern="1200" dirty="0"/>
            <a:t> </a:t>
          </a:r>
          <a:r>
            <a:rPr lang="en-US" sz="1100" kern="1200" dirty="0" err="1"/>
            <a:t>mezuniyet</a:t>
          </a:r>
          <a:r>
            <a:rPr lang="tr-TR" sz="1100" kern="1200" dirty="0"/>
            <a:t> </a:t>
          </a:r>
          <a:r>
            <a:rPr lang="en-US" sz="1100" kern="1200" dirty="0" err="1"/>
            <a:t>şartlarını</a:t>
          </a:r>
          <a:r>
            <a:rPr lang="tr-TR" sz="1100" kern="1200" dirty="0"/>
            <a:t> </a:t>
          </a:r>
          <a:r>
            <a:rPr lang="en-US" sz="1100" kern="1200" dirty="0" err="1"/>
            <a:t>sağlamayan</a:t>
          </a:r>
          <a:r>
            <a:rPr lang="tr-TR" sz="1100" kern="1200" dirty="0"/>
            <a:t> </a:t>
          </a:r>
          <a:r>
            <a:rPr lang="en-US" sz="1100" kern="1200" dirty="0" err="1"/>
            <a:t>öğrencilerin</a:t>
          </a:r>
          <a:r>
            <a:rPr lang="tr-TR" sz="1100" kern="1200" dirty="0"/>
            <a:t> </a:t>
          </a:r>
          <a:r>
            <a:rPr lang="en-US" sz="1100" kern="1200" dirty="0"/>
            <a:t>(</a:t>
          </a:r>
          <a:r>
            <a:rPr lang="en-US" sz="1100" kern="1200" dirty="0" err="1"/>
            <a:t>Yataygeçiş</a:t>
          </a:r>
          <a:r>
            <a:rPr lang="en-US" sz="1100" kern="1200" dirty="0"/>
            <a:t>/</a:t>
          </a:r>
          <a:r>
            <a:rPr lang="en-US" sz="1100" kern="1200" dirty="0" err="1"/>
            <a:t>Dikeygeçiş</a:t>
          </a:r>
          <a:r>
            <a:rPr lang="en-US" sz="1100" kern="1200" dirty="0"/>
            <a:t>/</a:t>
          </a:r>
          <a:r>
            <a:rPr lang="en-US" sz="1100" kern="1200" dirty="0" err="1"/>
            <a:t>İntibak</a:t>
          </a:r>
          <a:r>
            <a:rPr lang="tr-TR" sz="1100" kern="1200" dirty="0"/>
            <a:t> </a:t>
          </a:r>
          <a:r>
            <a:rPr lang="en-US" sz="1100" kern="1200" dirty="0" err="1"/>
            <a:t>ile</a:t>
          </a:r>
          <a:r>
            <a:rPr lang="tr-TR" sz="1100" kern="1200" dirty="0"/>
            <a:t> </a:t>
          </a:r>
          <a:r>
            <a:rPr lang="en-US" sz="1100" kern="1200" dirty="0" err="1"/>
            <a:t>ilgili</a:t>
          </a:r>
          <a:r>
            <a:rPr lang="tr-TR" sz="1100" kern="1200" dirty="0"/>
            <a:t> </a:t>
          </a:r>
          <a:r>
            <a:rPr lang="en-US" sz="1100" kern="1200" dirty="0" err="1"/>
            <a:t>sorunlar</a:t>
          </a:r>
          <a:r>
            <a:rPr lang="tr-TR" sz="1100" kern="1200" dirty="0"/>
            <a:t> </a:t>
          </a:r>
          <a:r>
            <a:rPr lang="en-US" sz="1100" kern="1200" dirty="0"/>
            <a:t>vb.)</a:t>
          </a:r>
          <a:r>
            <a:rPr lang="tr-TR" sz="1100" kern="1200" dirty="0"/>
            <a:t> </a:t>
          </a:r>
          <a:r>
            <a:rPr lang="en-US" sz="1100" kern="1200" dirty="0" err="1"/>
            <a:t>kontrolünün</a:t>
          </a:r>
          <a:r>
            <a:rPr lang="tr-TR" sz="1100" kern="1200" dirty="0"/>
            <a:t> </a:t>
          </a:r>
          <a:r>
            <a:rPr lang="en-US" sz="1100" kern="1200" dirty="0" err="1"/>
            <a:t>sağlanması</a:t>
          </a:r>
          <a:r>
            <a:rPr lang="tr-TR" sz="1100" kern="1200" dirty="0"/>
            <a:t>.</a:t>
          </a:r>
          <a:endParaRPr lang="en-US" sz="1100" kern="1200" dirty="0"/>
        </a:p>
      </dsp:txBody>
      <dsp:txXfrm>
        <a:off x="545930" y="4215415"/>
        <a:ext cx="3525452" cy="2169448"/>
      </dsp:txXfrm>
    </dsp:sp>
    <dsp:sp modelId="{7B1EEC8E-DFDB-4767-9992-F50EDD4951F7}">
      <dsp:nvSpPr>
        <dsp:cNvPr id="0" name=""/>
        <dsp:cNvSpPr/>
      </dsp:nvSpPr>
      <dsp:spPr>
        <a:xfrm>
          <a:off x="5832123" y="170788"/>
          <a:ext cx="5264081" cy="3035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marL="57150" lvl="1" indent="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/>
        </a:p>
        <a:p>
          <a:pPr marL="268288" lvl="1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</a:t>
          </a:r>
          <a:r>
            <a:rPr lang="en-US" sz="1100" kern="1200" dirty="0"/>
            <a:t> Bilgi </a:t>
          </a:r>
          <a:r>
            <a:rPr lang="en-US" sz="1100" kern="1200" dirty="0" err="1"/>
            <a:t>Formu</a:t>
          </a:r>
          <a:r>
            <a:rPr lang="en-US" sz="1100" kern="1200" dirty="0"/>
            <a:t> </a:t>
          </a:r>
          <a:r>
            <a:rPr lang="en-US" sz="1100" kern="1200" dirty="0" err="1"/>
            <a:t>Üyelik</a:t>
          </a:r>
          <a:r>
            <a:rPr lang="en-US" sz="1100" kern="1200" dirty="0"/>
            <a:t> </a:t>
          </a:r>
          <a:r>
            <a:rPr lang="en-US" sz="1100" kern="1200" dirty="0" err="1"/>
            <a:t>ve</a:t>
          </a:r>
          <a:r>
            <a:rPr lang="en-US" sz="1100" kern="1200" dirty="0"/>
            <a:t> </a:t>
          </a:r>
          <a:r>
            <a:rPr lang="en-US" sz="1100" kern="1200" dirty="0" err="1"/>
            <a:t>Kayıt</a:t>
          </a:r>
          <a:r>
            <a:rPr lang="en-US" sz="1100" kern="1200" dirty="0"/>
            <a:t> </a:t>
          </a:r>
          <a:r>
            <a:rPr lang="en-US" sz="1100" kern="1200" dirty="0" err="1"/>
            <a:t>İşlemlerinin</a:t>
          </a:r>
          <a:r>
            <a:rPr lang="en-US" sz="1100" kern="1200" dirty="0"/>
            <a:t> </a:t>
          </a:r>
          <a:r>
            <a:rPr lang="en-US" sz="1100" kern="1200" dirty="0" err="1"/>
            <a:t>Yapılması</a:t>
          </a:r>
          <a:r>
            <a:rPr lang="tr-TR" sz="1100" kern="1200" dirty="0"/>
            <a:t>.</a:t>
          </a:r>
          <a:endParaRPr lang="en-US" sz="1100" kern="1200" dirty="0"/>
        </a:p>
        <a:p>
          <a:pPr marL="268288" lvl="1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Mezuniyet</a:t>
          </a:r>
          <a:r>
            <a:rPr lang="en-US" sz="1100" kern="1200" dirty="0"/>
            <a:t> </a:t>
          </a:r>
          <a:r>
            <a:rPr lang="en-US" sz="1100" kern="1200" dirty="0" err="1"/>
            <a:t>Şartlarını</a:t>
          </a:r>
          <a:r>
            <a:rPr lang="en-US" sz="1100" kern="1200" dirty="0"/>
            <a:t> </a:t>
          </a:r>
          <a:r>
            <a:rPr lang="en-US" sz="1100" kern="1200" dirty="0" err="1"/>
            <a:t>Sağlayanların</a:t>
          </a:r>
          <a:r>
            <a:rPr lang="en-US" sz="1100" kern="1200" dirty="0"/>
            <a:t> Akademik </a:t>
          </a:r>
          <a:r>
            <a:rPr lang="en-US" sz="1100" kern="1200" dirty="0" err="1"/>
            <a:t>Danışmanları</a:t>
          </a:r>
          <a:r>
            <a:rPr lang="en-US" sz="1100" kern="1200" dirty="0"/>
            <a:t> </a:t>
          </a:r>
          <a:r>
            <a:rPr lang="en-US" sz="1100" kern="1200" dirty="0" err="1"/>
            <a:t>Tarafından</a:t>
          </a:r>
          <a:r>
            <a:rPr lang="en-US" sz="1100" kern="1200" dirty="0"/>
            <a:t> </a:t>
          </a:r>
          <a:r>
            <a:rPr lang="en-US" sz="1100" kern="1200" dirty="0" err="1"/>
            <a:t>Kontrol</a:t>
          </a:r>
          <a:r>
            <a:rPr lang="en-US" sz="1100" kern="1200" dirty="0"/>
            <a:t> </a:t>
          </a:r>
          <a:r>
            <a:rPr lang="en-US" sz="1100" kern="1200" dirty="0" err="1"/>
            <a:t>Edilerek</a:t>
          </a:r>
          <a:r>
            <a:rPr lang="en-US" sz="1100" kern="1200" dirty="0"/>
            <a:t> </a:t>
          </a:r>
          <a:r>
            <a:rPr lang="en-US" sz="1100" kern="1200" dirty="0" err="1"/>
            <a:t>Öğrencinin</a:t>
          </a:r>
          <a:r>
            <a:rPr lang="en-US" sz="1100" kern="1200" dirty="0"/>
            <a:t> </a:t>
          </a:r>
          <a:r>
            <a:rPr lang="en-US" sz="1100" kern="1200" dirty="0" err="1"/>
            <a:t>Mezuniyetine</a:t>
          </a:r>
          <a:r>
            <a:rPr lang="en-US" sz="1100" kern="1200" dirty="0"/>
            <a:t> Dair </a:t>
          </a:r>
          <a:r>
            <a:rPr lang="en-US" sz="1100" kern="1200" dirty="0" err="1"/>
            <a:t>ÖBS’den</a:t>
          </a:r>
          <a:r>
            <a:rPr lang="en-US" sz="1100" kern="1200" dirty="0"/>
            <a:t> Onay </a:t>
          </a:r>
          <a:r>
            <a:rPr lang="en-US" sz="1100" kern="1200" dirty="0" err="1"/>
            <a:t>İşlemi</a:t>
          </a:r>
          <a:r>
            <a:rPr lang="en-US" sz="1100" kern="1200" dirty="0"/>
            <a:t> </a:t>
          </a:r>
          <a:r>
            <a:rPr lang="en-US" sz="1100" kern="1200" dirty="0" err="1"/>
            <a:t>yapılır</a:t>
          </a:r>
          <a:r>
            <a:rPr lang="en-US" sz="1100" kern="1200" dirty="0"/>
            <a:t>.</a:t>
          </a:r>
        </a:p>
        <a:p>
          <a:pPr marL="268288" lvl="1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Bölüm</a:t>
          </a:r>
          <a:r>
            <a:rPr lang="en-US" sz="1100" kern="1200" dirty="0"/>
            <a:t> </a:t>
          </a:r>
          <a:r>
            <a:rPr lang="en-US" sz="1100" kern="1200" dirty="0" err="1"/>
            <a:t>Başkanı</a:t>
          </a:r>
          <a:r>
            <a:rPr lang="en-US" sz="1100" kern="1200" dirty="0"/>
            <a:t> </a:t>
          </a:r>
          <a:r>
            <a:rPr lang="en-US" sz="1100" kern="1200" dirty="0" err="1"/>
            <a:t>tarafından</a:t>
          </a:r>
          <a:r>
            <a:rPr lang="en-US" sz="1100" kern="1200" dirty="0"/>
            <a:t>, </a:t>
          </a:r>
          <a:r>
            <a:rPr lang="en-US" sz="1100" kern="1200" dirty="0" err="1"/>
            <a:t>ÖBS’den</a:t>
          </a:r>
          <a:r>
            <a:rPr lang="en-US" sz="1100" kern="1200" dirty="0"/>
            <a:t> </a:t>
          </a:r>
          <a:r>
            <a:rPr lang="en-US" sz="1100" kern="1200" dirty="0" err="1"/>
            <a:t>onay</a:t>
          </a:r>
          <a:r>
            <a:rPr lang="en-US" sz="1100" kern="1200" dirty="0"/>
            <a:t> </a:t>
          </a:r>
          <a:r>
            <a:rPr lang="en-US" sz="1100" kern="1200" dirty="0" err="1"/>
            <a:t>işlemi</a:t>
          </a:r>
          <a:r>
            <a:rPr lang="en-US" sz="1100" kern="1200" dirty="0"/>
            <a:t> </a:t>
          </a:r>
          <a:r>
            <a:rPr lang="en-US" sz="1100" kern="1200" dirty="0" err="1"/>
            <a:t>yapılır</a:t>
          </a:r>
          <a:r>
            <a:rPr lang="tr-TR" sz="1100" kern="1200" dirty="0"/>
            <a:t>.</a:t>
          </a:r>
          <a:endParaRPr lang="en-US" sz="1100" kern="1200" dirty="0"/>
        </a:p>
        <a:p>
          <a:pPr marL="268288" lvl="1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Öğrenci İşleri Tarafından Onay Verilmesi ve Öğrencinin İlişiğinin Kesilmesi İşlemleri</a:t>
          </a:r>
          <a:r>
            <a:rPr lang="tr-TR" sz="1100" kern="1200"/>
            <a:t>.</a:t>
          </a:r>
          <a:endParaRPr lang="en-US" sz="1100" kern="1200" dirty="0"/>
        </a:p>
        <a:p>
          <a:pPr marL="268288" lvl="1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İlişiğinin</a:t>
          </a:r>
          <a:r>
            <a:rPr lang="en-US" sz="1100" kern="1200" dirty="0"/>
            <a:t> </a:t>
          </a:r>
          <a:r>
            <a:rPr lang="en-US" sz="1100" kern="1200" dirty="0" err="1"/>
            <a:t>kesilmesine</a:t>
          </a:r>
          <a:r>
            <a:rPr lang="en-US" sz="1100" kern="1200" dirty="0"/>
            <a:t> </a:t>
          </a:r>
          <a:r>
            <a:rPr lang="en-US" sz="1100" kern="1200" dirty="0" err="1"/>
            <a:t>engel</a:t>
          </a:r>
          <a:r>
            <a:rPr lang="en-US" sz="1100" kern="1200" dirty="0"/>
            <a:t> </a:t>
          </a:r>
          <a:r>
            <a:rPr lang="en-US" sz="1100" kern="1200" dirty="0" err="1"/>
            <a:t>bir</a:t>
          </a:r>
          <a:r>
            <a:rPr lang="en-US" sz="1100" kern="1200" dirty="0"/>
            <a:t> durum </a:t>
          </a:r>
          <a:r>
            <a:rPr lang="en-US" sz="1100" kern="1200" dirty="0" err="1"/>
            <a:t>varsa</a:t>
          </a:r>
          <a:r>
            <a:rPr lang="en-US" sz="1100" kern="1200" dirty="0"/>
            <a:t> </a:t>
          </a:r>
          <a:r>
            <a:rPr lang="en-US" sz="1100" kern="1200" dirty="0" err="1"/>
            <a:t>bu</a:t>
          </a:r>
          <a:r>
            <a:rPr lang="en-US" sz="1100" kern="1200" dirty="0"/>
            <a:t> </a:t>
          </a:r>
          <a:r>
            <a:rPr lang="en-US" sz="1100" kern="1200" dirty="0" err="1"/>
            <a:t>engelin</a:t>
          </a:r>
          <a:r>
            <a:rPr lang="en-US" sz="1100" kern="1200" dirty="0"/>
            <a:t> </a:t>
          </a:r>
          <a:r>
            <a:rPr lang="en-US" sz="1100" kern="1200" dirty="0" err="1"/>
            <a:t>giderilmesi</a:t>
          </a:r>
          <a:r>
            <a:rPr lang="tr-TR" sz="1100" kern="1200" dirty="0"/>
            <a:t>.</a:t>
          </a:r>
          <a:endParaRPr lang="en-US" sz="1100" kern="1200" dirty="0"/>
        </a:p>
      </dsp:txBody>
      <dsp:txXfrm>
        <a:off x="7478037" y="237478"/>
        <a:ext cx="3551477" cy="2143600"/>
      </dsp:txXfrm>
    </dsp:sp>
    <dsp:sp modelId="{1DE89986-AAC5-42FC-BDD2-2E8DE6867064}">
      <dsp:nvSpPr>
        <dsp:cNvPr id="0" name=""/>
        <dsp:cNvSpPr/>
      </dsp:nvSpPr>
      <dsp:spPr>
        <a:xfrm>
          <a:off x="466375" y="176149"/>
          <a:ext cx="5236385" cy="3036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1100" kern="1200" dirty="0"/>
        </a:p>
        <a:p>
          <a:pPr marL="88900" lvl="1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Kayıtlı</a:t>
          </a:r>
          <a:r>
            <a:rPr lang="tr-TR" sz="1100" kern="1200" dirty="0"/>
            <a:t> </a:t>
          </a:r>
          <a:r>
            <a:rPr lang="en-US" sz="1100" kern="1200" dirty="0" err="1"/>
            <a:t>olduğu</a:t>
          </a:r>
          <a:r>
            <a:rPr lang="tr-TR" sz="1100" kern="1200" dirty="0"/>
            <a:t> </a:t>
          </a:r>
          <a:r>
            <a:rPr lang="en-US" sz="1100" kern="1200" dirty="0" err="1"/>
            <a:t>programın</a:t>
          </a:r>
          <a:r>
            <a:rPr lang="tr-TR" sz="1100" kern="1200" dirty="0"/>
            <a:t> </a:t>
          </a:r>
          <a:r>
            <a:rPr lang="en-US" sz="1100" kern="1200" dirty="0" err="1"/>
            <a:t>tüm</a:t>
          </a:r>
          <a:r>
            <a:rPr lang="tr-TR" sz="1100" kern="1200" dirty="0"/>
            <a:t> </a:t>
          </a:r>
          <a:r>
            <a:rPr lang="en-US" sz="1100" kern="1200" dirty="0" err="1"/>
            <a:t>derslerini</a:t>
          </a:r>
          <a:r>
            <a:rPr lang="tr-TR" sz="1100" kern="1200" dirty="0"/>
            <a:t> </a:t>
          </a:r>
          <a:r>
            <a:rPr lang="en-US" sz="1100" kern="1200" dirty="0" err="1"/>
            <a:t>alıp</a:t>
          </a:r>
          <a:r>
            <a:rPr lang="tr-TR" sz="1100" kern="1200" dirty="0"/>
            <a:t> </a:t>
          </a:r>
          <a:r>
            <a:rPr lang="en-US" sz="1100" kern="1200" dirty="0" err="1"/>
            <a:t>başarmış</a:t>
          </a:r>
          <a:r>
            <a:rPr lang="tr-TR" sz="1100" kern="1200" dirty="0"/>
            <a:t> </a:t>
          </a:r>
          <a:r>
            <a:rPr lang="en-US" sz="1100" kern="1200" dirty="0" err="1"/>
            <a:t>ve</a:t>
          </a:r>
          <a:r>
            <a:rPr lang="tr-TR" sz="1100" kern="1200" dirty="0"/>
            <a:t> </a:t>
          </a:r>
          <a:r>
            <a:rPr lang="en-US" sz="1100" kern="1200" dirty="0" err="1"/>
            <a:t>diğer</a:t>
          </a:r>
          <a:r>
            <a:rPr lang="tr-TR" sz="1100" kern="1200" dirty="0"/>
            <a:t> </a:t>
          </a:r>
          <a:r>
            <a:rPr lang="en-US" sz="1100" kern="1200" dirty="0" err="1"/>
            <a:t>yükümlülüklerini</a:t>
          </a:r>
          <a:r>
            <a:rPr lang="tr-TR" sz="1100" kern="1200" dirty="0"/>
            <a:t> </a:t>
          </a:r>
          <a:r>
            <a:rPr lang="en-US" sz="1100" kern="1200" dirty="0" err="1"/>
            <a:t>yerine</a:t>
          </a:r>
          <a:r>
            <a:rPr lang="tr-TR" sz="1100" kern="1200" dirty="0"/>
            <a:t> </a:t>
          </a:r>
          <a:r>
            <a:rPr lang="en-US" sz="1100" kern="1200" dirty="0" err="1"/>
            <a:t>getirmiş</a:t>
          </a:r>
          <a:r>
            <a:rPr lang="tr-TR" sz="1100" kern="1200" dirty="0"/>
            <a:t> </a:t>
          </a:r>
          <a:r>
            <a:rPr lang="en-US" sz="1100" kern="1200" dirty="0" err="1"/>
            <a:t>olmalı</a:t>
          </a:r>
          <a:r>
            <a:rPr lang="tr-TR" sz="1100" kern="1200" dirty="0"/>
            <a:t>.</a:t>
          </a:r>
          <a:endParaRPr lang="en-US" sz="1100" kern="1200" dirty="0"/>
        </a:p>
        <a:p>
          <a:pPr marL="88900" lvl="2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En</a:t>
          </a:r>
          <a:r>
            <a:rPr lang="tr-TR" sz="1100" kern="1200"/>
            <a:t> </a:t>
          </a:r>
          <a:r>
            <a:rPr lang="en-US" sz="1100" kern="1200"/>
            <a:t>az</a:t>
          </a:r>
          <a:r>
            <a:rPr lang="tr-TR" sz="1100" kern="1200"/>
            <a:t> </a:t>
          </a:r>
          <a:r>
            <a:rPr lang="en-US" sz="1100" kern="1200"/>
            <a:t>240</a:t>
          </a:r>
          <a:r>
            <a:rPr lang="tr-TR" sz="1100" kern="1200"/>
            <a:t> </a:t>
          </a:r>
          <a:r>
            <a:rPr lang="en-US" sz="1100" kern="1200"/>
            <a:t>AKTS’yi</a:t>
          </a:r>
          <a:r>
            <a:rPr lang="tr-TR" sz="1100" kern="1200"/>
            <a:t> </a:t>
          </a:r>
          <a:r>
            <a:rPr lang="en-US" sz="1100" kern="1200"/>
            <a:t>tamamlamış</a:t>
          </a:r>
          <a:r>
            <a:rPr lang="tr-TR" sz="1100" kern="1200"/>
            <a:t> </a:t>
          </a:r>
          <a:r>
            <a:rPr lang="en-US" sz="1100" kern="1200"/>
            <a:t>olmalı.</a:t>
          </a:r>
          <a:endParaRPr lang="en-US" sz="1100" kern="1200" dirty="0"/>
        </a:p>
        <a:p>
          <a:pPr marL="88900" lvl="2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Sorumlu</a:t>
          </a:r>
          <a:r>
            <a:rPr lang="tr-TR" sz="1100" kern="1200" dirty="0"/>
            <a:t> </a:t>
          </a:r>
          <a:r>
            <a:rPr lang="en-US" sz="1100" kern="1200" dirty="0" err="1"/>
            <a:t>olduğu</a:t>
          </a:r>
          <a:r>
            <a:rPr lang="tr-TR" sz="1100" kern="1200" dirty="0"/>
            <a:t> </a:t>
          </a:r>
          <a:r>
            <a:rPr lang="en-US" sz="1100" kern="1200" dirty="0" err="1"/>
            <a:t>staj</a:t>
          </a:r>
          <a:r>
            <a:rPr lang="tr-TR" sz="1100" kern="1200" dirty="0"/>
            <a:t> </a:t>
          </a:r>
          <a:r>
            <a:rPr lang="en-US" sz="1100" kern="1200" dirty="0" err="1"/>
            <a:t>zorunluluğunu</a:t>
          </a:r>
          <a:r>
            <a:rPr lang="tr-TR" sz="1100" kern="1200" dirty="0"/>
            <a:t> </a:t>
          </a:r>
          <a:r>
            <a:rPr lang="en-US" sz="1100" kern="1200" dirty="0" err="1"/>
            <a:t>tamamlamış</a:t>
          </a:r>
          <a:r>
            <a:rPr lang="tr-TR" sz="1100" kern="1200" dirty="0"/>
            <a:t> </a:t>
          </a:r>
          <a:r>
            <a:rPr lang="en-US" sz="1100" kern="1200" dirty="0" err="1"/>
            <a:t>olmalı</a:t>
          </a:r>
          <a:r>
            <a:rPr lang="en-US" sz="1100" kern="1200" dirty="0"/>
            <a:t>.</a:t>
          </a:r>
        </a:p>
        <a:p>
          <a:pPr marL="88900" lvl="2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Akademik</a:t>
          </a:r>
          <a:r>
            <a:rPr lang="tr-TR" sz="1100" kern="1200" dirty="0"/>
            <a:t> </a:t>
          </a:r>
          <a:r>
            <a:rPr lang="en-US" sz="1100" kern="1200" dirty="0"/>
            <a:t>not</a:t>
          </a:r>
          <a:r>
            <a:rPr lang="tr-TR" sz="1100" kern="1200" dirty="0"/>
            <a:t> </a:t>
          </a:r>
          <a:r>
            <a:rPr lang="en-US" sz="1100" kern="1200" dirty="0" err="1"/>
            <a:t>ortalaması</a:t>
          </a:r>
          <a:r>
            <a:rPr lang="en-US" sz="1100" kern="1200" dirty="0"/>
            <a:t>(GANO)</a:t>
          </a:r>
          <a:r>
            <a:rPr lang="tr-TR" sz="1100" kern="1200" dirty="0"/>
            <a:t> </a:t>
          </a:r>
          <a:r>
            <a:rPr lang="en-US" sz="1100" kern="1200" dirty="0" err="1"/>
            <a:t>en</a:t>
          </a:r>
          <a:r>
            <a:rPr lang="tr-TR" sz="1100" kern="1200" dirty="0"/>
            <a:t> </a:t>
          </a:r>
          <a:r>
            <a:rPr lang="en-US" sz="1100" kern="1200" dirty="0" err="1"/>
            <a:t>az</a:t>
          </a:r>
          <a:r>
            <a:rPr lang="tr-TR" sz="1100" kern="1200" dirty="0"/>
            <a:t> </a:t>
          </a:r>
          <a:r>
            <a:rPr lang="en-US" sz="1100" kern="1200" dirty="0"/>
            <a:t>2.00/4.00</a:t>
          </a:r>
          <a:r>
            <a:rPr lang="tr-TR" sz="1100" kern="1200" dirty="0"/>
            <a:t> </a:t>
          </a:r>
          <a:r>
            <a:rPr lang="en-US" sz="1100" kern="1200" dirty="0" err="1"/>
            <a:t>olmalı</a:t>
          </a:r>
          <a:r>
            <a:rPr lang="en-US" sz="1100" kern="1200" dirty="0"/>
            <a:t>.</a:t>
          </a:r>
        </a:p>
        <a:p>
          <a:pPr marL="88900" lvl="2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Eğer</a:t>
          </a:r>
          <a:r>
            <a:rPr lang="tr-TR" sz="1100" kern="1200" dirty="0"/>
            <a:t> </a:t>
          </a:r>
          <a:r>
            <a:rPr lang="en-US" sz="1100" kern="1200" dirty="0"/>
            <a:t>var</a:t>
          </a:r>
          <a:r>
            <a:rPr lang="tr-TR" sz="1100" kern="1200" dirty="0"/>
            <a:t> </a:t>
          </a:r>
          <a:r>
            <a:rPr lang="en-US" sz="1100" kern="1200" dirty="0" err="1"/>
            <a:t>ise</a:t>
          </a:r>
          <a:r>
            <a:rPr lang="tr-TR" sz="1100" kern="1200" dirty="0"/>
            <a:t> </a:t>
          </a:r>
          <a:r>
            <a:rPr lang="en-US" sz="1100" kern="1200" dirty="0" err="1"/>
            <a:t>bitirme</a:t>
          </a:r>
          <a:r>
            <a:rPr lang="tr-TR" sz="1100" kern="1200" dirty="0"/>
            <a:t> </a:t>
          </a:r>
          <a:r>
            <a:rPr lang="en-US" sz="1100" kern="1200" dirty="0" err="1"/>
            <a:t>projesini</a:t>
          </a:r>
          <a:r>
            <a:rPr lang="tr-TR" sz="1100" kern="1200" dirty="0"/>
            <a:t> </a:t>
          </a:r>
          <a:r>
            <a:rPr lang="en-US" sz="1100" kern="1200" dirty="0" err="1"/>
            <a:t>tamamlamış</a:t>
          </a:r>
          <a:r>
            <a:rPr lang="tr-TR" sz="1100" kern="1200" dirty="0"/>
            <a:t> </a:t>
          </a:r>
          <a:r>
            <a:rPr lang="en-US" sz="1100" kern="1200" dirty="0" err="1"/>
            <a:t>olmalı</a:t>
          </a:r>
          <a:r>
            <a:rPr lang="tr-TR" sz="1100" kern="1200" dirty="0"/>
            <a:t>.</a:t>
          </a:r>
          <a:endParaRPr lang="en-US" sz="1100" kern="1200" dirty="0"/>
        </a:p>
        <a:p>
          <a:pPr marL="88900" lvl="2" indent="-8890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Mezuniyet</a:t>
          </a:r>
          <a:r>
            <a:rPr lang="tr-TR" sz="1100" kern="1200" dirty="0"/>
            <a:t> </a:t>
          </a:r>
          <a:r>
            <a:rPr lang="en-US" sz="1100" kern="1200" dirty="0" err="1"/>
            <a:t>için</a:t>
          </a:r>
          <a:r>
            <a:rPr lang="tr-TR" sz="1100" kern="1200" dirty="0"/>
            <a:t> </a:t>
          </a:r>
          <a:r>
            <a:rPr lang="en-US" sz="1100" kern="1200" dirty="0" err="1"/>
            <a:t>danışman</a:t>
          </a:r>
          <a:r>
            <a:rPr lang="tr-TR" sz="1100" kern="1200" dirty="0"/>
            <a:t> </a:t>
          </a:r>
          <a:r>
            <a:rPr lang="en-US" sz="1100" kern="1200" dirty="0" err="1"/>
            <a:t>ve</a:t>
          </a:r>
          <a:r>
            <a:rPr lang="tr-TR" sz="1100" kern="1200" dirty="0"/>
            <a:t> </a:t>
          </a:r>
          <a:r>
            <a:rPr lang="en-US" sz="1100" kern="1200" dirty="0" err="1"/>
            <a:t>bölüm</a:t>
          </a:r>
          <a:r>
            <a:rPr lang="tr-TR" sz="1100" kern="1200" dirty="0"/>
            <a:t> </a:t>
          </a:r>
          <a:r>
            <a:rPr lang="en-US" sz="1100" kern="1200" dirty="0" err="1"/>
            <a:t>başkanları</a:t>
          </a:r>
          <a:r>
            <a:rPr lang="tr-TR" sz="1100" kern="1200" dirty="0"/>
            <a:t> </a:t>
          </a:r>
          <a:r>
            <a:rPr lang="en-US" sz="1100" kern="1200" dirty="0" err="1"/>
            <a:t>tarafından</a:t>
          </a:r>
          <a:r>
            <a:rPr lang="tr-TR" sz="1100" kern="1200" dirty="0"/>
            <a:t> </a:t>
          </a:r>
          <a:r>
            <a:rPr lang="en-US" sz="1100" kern="1200" dirty="0" err="1"/>
            <a:t>öğrencinin</a:t>
          </a:r>
          <a:r>
            <a:rPr lang="tr-TR" sz="1100" kern="1200" dirty="0"/>
            <a:t> </a:t>
          </a:r>
          <a:r>
            <a:rPr lang="en-US" sz="1100" kern="1200" dirty="0" err="1"/>
            <a:t>mezuniyet</a:t>
          </a:r>
          <a:r>
            <a:rPr lang="tr-TR" sz="1100" kern="1200" dirty="0"/>
            <a:t> </a:t>
          </a:r>
          <a:r>
            <a:rPr lang="en-US" sz="1100" kern="1200" dirty="0" err="1"/>
            <a:t>kriterlerini</a:t>
          </a:r>
          <a:r>
            <a:rPr lang="tr-TR" sz="1100" kern="1200" dirty="0"/>
            <a:t> </a:t>
          </a:r>
          <a:r>
            <a:rPr lang="en-US" sz="1100" kern="1200" dirty="0" err="1"/>
            <a:t>taşıma</a:t>
          </a:r>
          <a:r>
            <a:rPr lang="tr-TR" sz="1100" kern="1200" dirty="0"/>
            <a:t> </a:t>
          </a:r>
          <a:r>
            <a:rPr lang="en-US" sz="1100" kern="1200" dirty="0" err="1"/>
            <a:t>durumunun</a:t>
          </a:r>
          <a:r>
            <a:rPr lang="tr-TR" sz="1100" kern="1200" dirty="0"/>
            <a:t> </a:t>
          </a:r>
          <a:r>
            <a:rPr lang="en-US" sz="1100" kern="1200" dirty="0" err="1"/>
            <a:t>incelenmesi</a:t>
          </a:r>
          <a:r>
            <a:rPr lang="tr-TR" sz="1100" kern="1200" dirty="0"/>
            <a:t>.</a:t>
          </a:r>
          <a:endParaRPr lang="en-US" sz="1100" kern="1200" dirty="0"/>
        </a:p>
      </dsp:txBody>
      <dsp:txXfrm>
        <a:off x="533077" y="242851"/>
        <a:ext cx="3532066" cy="2143982"/>
      </dsp:txXfrm>
    </dsp:sp>
    <dsp:sp modelId="{FBCB22E4-289A-431F-A27B-D9E4DB145BE9}">
      <dsp:nvSpPr>
        <dsp:cNvPr id="0" name=""/>
        <dsp:cNvSpPr/>
      </dsp:nvSpPr>
      <dsp:spPr>
        <a:xfrm>
          <a:off x="3775431" y="1293559"/>
          <a:ext cx="1928016" cy="1928016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340134" y="1858262"/>
        <a:ext cx="1363313" cy="1363313"/>
      </dsp:txXfrm>
    </dsp:sp>
    <dsp:sp modelId="{1C1506CC-E666-45CA-8973-97AC8BD421EF}">
      <dsp:nvSpPr>
        <dsp:cNvPr id="0" name=""/>
        <dsp:cNvSpPr/>
      </dsp:nvSpPr>
      <dsp:spPr>
        <a:xfrm rot="5400000">
          <a:off x="5839476" y="1283369"/>
          <a:ext cx="1928016" cy="1928016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839476" y="1848072"/>
        <a:ext cx="1363313" cy="1363313"/>
      </dsp:txXfrm>
    </dsp:sp>
    <dsp:sp modelId="{523085B0-2246-4431-9A61-481168FC009D}">
      <dsp:nvSpPr>
        <dsp:cNvPr id="0" name=""/>
        <dsp:cNvSpPr/>
      </dsp:nvSpPr>
      <dsp:spPr>
        <a:xfrm rot="10800000">
          <a:off x="5849695" y="3378097"/>
          <a:ext cx="1928016" cy="1928016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849695" y="3378097"/>
        <a:ext cx="1363313" cy="1363313"/>
      </dsp:txXfrm>
    </dsp:sp>
    <dsp:sp modelId="{22B45599-3804-42C1-9B11-456BA815E5EF}">
      <dsp:nvSpPr>
        <dsp:cNvPr id="0" name=""/>
        <dsp:cNvSpPr/>
      </dsp:nvSpPr>
      <dsp:spPr>
        <a:xfrm rot="16200000">
          <a:off x="3785650" y="3367879"/>
          <a:ext cx="1928016" cy="1928016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4350353" y="3367879"/>
        <a:ext cx="1363313" cy="1363313"/>
      </dsp:txXfrm>
    </dsp:sp>
    <dsp:sp modelId="{1D7DBEDD-A245-4488-AB9E-15AF30FC5B6A}">
      <dsp:nvSpPr>
        <dsp:cNvPr id="0" name=""/>
        <dsp:cNvSpPr/>
      </dsp:nvSpPr>
      <dsp:spPr>
        <a:xfrm>
          <a:off x="5289267" y="2677351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289267" y="3003307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606231767"/>
              </p:ext>
            </p:extLst>
          </p:nvPr>
        </p:nvGraphicFramePr>
        <p:xfrm>
          <a:off x="319427" y="329855"/>
          <a:ext cx="11553144" cy="652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174876" y="17929"/>
            <a:ext cx="98422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YÜKSEK İHTİSAS ÜNİVERSİTESİ SAĞLIK BİLİMLERİ FAKÜLTESİ MEZUNİYET İŞLEMLERİ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225</Words>
  <Application>Microsoft Office PowerPoint</Application>
  <PresentationFormat>Geniş ekran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ATILLA  CAGATAY SEZIK</cp:lastModifiedBy>
  <cp:revision>15</cp:revision>
  <dcterms:created xsi:type="dcterms:W3CDTF">2025-07-17T11:38:44Z</dcterms:created>
  <dcterms:modified xsi:type="dcterms:W3CDTF">2025-08-20T10:34:52Z</dcterms:modified>
</cp:coreProperties>
</file>