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418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53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3362375-88E4-4034-B18F-724FDC67BBBC}" type="doc">
      <dgm:prSet loTypeId="urn:microsoft.com/office/officeart/2005/8/layout/cycle4" loCatId="cycle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08B8C4EC-B7CD-4979-A956-94E548CCE2AA}">
      <dgm:prSet phldrT="[Metin]" custT="1"/>
      <dgm:spPr>
        <a:solidFill>
          <a:schemeClr val="accent2">
            <a:lumMod val="60000"/>
            <a:lumOff val="40000"/>
            <a:alpha val="31000"/>
          </a:schemeClr>
        </a:solidFill>
      </dgm:spPr>
      <dgm:t>
        <a:bodyPr/>
        <a:lstStyle/>
        <a:p>
          <a:r>
            <a:rPr lang="tr-TR" sz="1700" b="1" dirty="0">
              <a:solidFill>
                <a:srgbClr val="C00000"/>
              </a:solidFill>
            </a:rPr>
            <a:t>P</a:t>
          </a:r>
          <a:r>
            <a:rPr lang="tr-TR" sz="1700" dirty="0"/>
            <a:t>LANLA</a:t>
          </a:r>
        </a:p>
      </dgm:t>
    </dgm:pt>
    <dgm:pt modelId="{FED456CA-AA55-40B3-9A2C-ED533748E411}" type="parTrans" cxnId="{50695C13-D434-4170-BD8D-4B2E893CC814}">
      <dgm:prSet/>
      <dgm:spPr/>
      <dgm:t>
        <a:bodyPr/>
        <a:lstStyle/>
        <a:p>
          <a:endParaRPr lang="tr-TR"/>
        </a:p>
      </dgm:t>
    </dgm:pt>
    <dgm:pt modelId="{C1EB00A8-D2A0-4DA9-ACA6-7D1B30BC65D4}" type="sibTrans" cxnId="{50695C13-D434-4170-BD8D-4B2E893CC814}">
      <dgm:prSet/>
      <dgm:spPr/>
      <dgm:t>
        <a:bodyPr/>
        <a:lstStyle/>
        <a:p>
          <a:endParaRPr lang="tr-TR"/>
        </a:p>
      </dgm:t>
    </dgm:pt>
    <dgm:pt modelId="{139D8573-25E9-40B0-9A04-6D768E5C6324}">
      <dgm:prSet phldrT="[Metin]" custT="1"/>
      <dgm:spPr/>
      <dgm:t>
        <a:bodyPr anchor="ctr"/>
        <a:lstStyle/>
        <a:p>
          <a:pPr marL="88900" indent="-88900" algn="just"/>
          <a:r>
            <a:rPr lang="en-US" sz="1000" dirty="0"/>
            <a:t>Akademik </a:t>
          </a:r>
          <a:r>
            <a:rPr lang="en-US" sz="1000" dirty="0" err="1"/>
            <a:t>yarıyıl</a:t>
          </a:r>
          <a:r>
            <a:rPr lang="en-US" sz="1000" dirty="0"/>
            <a:t> </a:t>
          </a:r>
          <a:r>
            <a:rPr lang="en-US" sz="1000" dirty="0" err="1"/>
            <a:t>öncesinde</a:t>
          </a:r>
          <a:r>
            <a:rPr lang="en-US" sz="1000" dirty="0"/>
            <a:t> </a:t>
          </a:r>
          <a:r>
            <a:rPr lang="en-US" sz="1000" dirty="0" err="1"/>
            <a:t>adında</a:t>
          </a:r>
          <a:r>
            <a:rPr lang="en-US" sz="1000" dirty="0"/>
            <a:t> </a:t>
          </a:r>
          <a:r>
            <a:rPr lang="en-US" sz="1000" dirty="0" err="1"/>
            <a:t>veya</a:t>
          </a:r>
          <a:r>
            <a:rPr lang="en-US" sz="1000" dirty="0"/>
            <a:t> </a:t>
          </a:r>
          <a:r>
            <a:rPr lang="en-US" sz="1000" dirty="0" err="1"/>
            <a:t>içeriğinde</a:t>
          </a:r>
          <a:r>
            <a:rPr lang="en-US" sz="1000" dirty="0"/>
            <a:t> </a:t>
          </a:r>
          <a:r>
            <a:rPr lang="en-US" sz="1000" dirty="0" err="1"/>
            <a:t>değişiklik</a:t>
          </a:r>
          <a:r>
            <a:rPr lang="en-US" sz="1000" dirty="0"/>
            <a:t> </a:t>
          </a:r>
          <a:r>
            <a:rPr lang="en-US" sz="1000" dirty="0" err="1"/>
            <a:t>yapılması</a:t>
          </a:r>
          <a:r>
            <a:rPr lang="en-US" sz="1000" dirty="0"/>
            <a:t> </a:t>
          </a:r>
          <a:r>
            <a:rPr lang="en-US" sz="1000" dirty="0" err="1"/>
            <a:t>planlanan</a:t>
          </a:r>
          <a:r>
            <a:rPr lang="en-US" sz="1000" dirty="0"/>
            <a:t> </a:t>
          </a:r>
          <a:r>
            <a:rPr lang="en-US" sz="1000" dirty="0" err="1"/>
            <a:t>dersler</a:t>
          </a:r>
          <a:r>
            <a:rPr lang="en-US" sz="1000" dirty="0"/>
            <a:t>, </a:t>
          </a:r>
          <a:r>
            <a:rPr lang="en-US" sz="1000" dirty="0" err="1"/>
            <a:t>ilgili</a:t>
          </a:r>
          <a:r>
            <a:rPr lang="en-US" sz="1000" dirty="0"/>
            <a:t> </a:t>
          </a:r>
          <a:r>
            <a:rPr lang="en-US" sz="1000" dirty="0" err="1"/>
            <a:t>öğretim</a:t>
          </a:r>
          <a:r>
            <a:rPr lang="en-US" sz="1000" dirty="0"/>
            <a:t> </a:t>
          </a:r>
          <a:r>
            <a:rPr lang="en-US" sz="1000" dirty="0" err="1"/>
            <a:t>elemanları</a:t>
          </a:r>
          <a:r>
            <a:rPr lang="en-US" sz="1000" dirty="0"/>
            <a:t> </a:t>
          </a:r>
          <a:r>
            <a:rPr lang="en-US" sz="1000" dirty="0" err="1"/>
            <a:t>tarafından</a:t>
          </a:r>
          <a:r>
            <a:rPr lang="en-US" sz="1000" dirty="0"/>
            <a:t> </a:t>
          </a:r>
          <a:r>
            <a:rPr lang="en-US" sz="1000" dirty="0" err="1"/>
            <a:t>belirlenir</a:t>
          </a:r>
          <a:r>
            <a:rPr lang="en-US" sz="1000" dirty="0"/>
            <a:t>.</a:t>
          </a:r>
          <a:endParaRPr lang="tr-TR" sz="1000" dirty="0"/>
        </a:p>
      </dgm:t>
    </dgm:pt>
    <dgm:pt modelId="{9514D9BB-EDC0-4069-8872-E71AE2031D95}" type="parTrans" cxnId="{1F81005C-98CF-462D-B108-6E21A2E721EC}">
      <dgm:prSet/>
      <dgm:spPr/>
      <dgm:t>
        <a:bodyPr/>
        <a:lstStyle/>
        <a:p>
          <a:endParaRPr lang="tr-TR"/>
        </a:p>
      </dgm:t>
    </dgm:pt>
    <dgm:pt modelId="{96174E43-E2BC-4E94-949E-6CCA774CFFE1}" type="sibTrans" cxnId="{1F81005C-98CF-462D-B108-6E21A2E721EC}">
      <dgm:prSet/>
      <dgm:spPr/>
      <dgm:t>
        <a:bodyPr/>
        <a:lstStyle/>
        <a:p>
          <a:endParaRPr lang="tr-TR"/>
        </a:p>
      </dgm:t>
    </dgm:pt>
    <dgm:pt modelId="{44BD4AC0-1024-45D3-AE6E-70AE9AB68832}">
      <dgm:prSet phldrT="[Metin]" custT="1"/>
      <dgm:spPr>
        <a:solidFill>
          <a:schemeClr val="accent1">
            <a:alpha val="31000"/>
          </a:schemeClr>
        </a:solidFill>
        <a:effectLst>
          <a:glow>
            <a:schemeClr val="accent1"/>
          </a:glow>
        </a:effectLst>
      </dgm:spPr>
      <dgm:t>
        <a:bodyPr/>
        <a:lstStyle/>
        <a:p>
          <a:r>
            <a:rPr lang="tr-TR" sz="1700" b="1" dirty="0">
              <a:solidFill>
                <a:srgbClr val="C00000"/>
              </a:solidFill>
            </a:rPr>
            <a:t>U</a:t>
          </a:r>
          <a:r>
            <a:rPr lang="tr-TR" sz="1700" dirty="0"/>
            <a:t>YGULA</a:t>
          </a:r>
        </a:p>
      </dgm:t>
    </dgm:pt>
    <dgm:pt modelId="{19AFEE8A-4203-4D28-B8B0-D849B59E14D9}" type="parTrans" cxnId="{3DE87E05-4A7A-4C68-9B3B-10A5975208FF}">
      <dgm:prSet/>
      <dgm:spPr/>
      <dgm:t>
        <a:bodyPr/>
        <a:lstStyle/>
        <a:p>
          <a:endParaRPr lang="tr-TR"/>
        </a:p>
      </dgm:t>
    </dgm:pt>
    <dgm:pt modelId="{EEF806DE-0C46-46A7-931D-84DD2A4C8D28}" type="sibTrans" cxnId="{3DE87E05-4A7A-4C68-9B3B-10A5975208FF}">
      <dgm:prSet/>
      <dgm:spPr/>
      <dgm:t>
        <a:bodyPr/>
        <a:lstStyle/>
        <a:p>
          <a:endParaRPr lang="tr-TR"/>
        </a:p>
      </dgm:t>
    </dgm:pt>
    <dgm:pt modelId="{D9F6A262-8D82-4BEC-8740-F86F8D4946D7}">
      <dgm:prSet phldrT="[Metin]" custT="1"/>
      <dgm:spPr/>
      <dgm:t>
        <a:bodyPr anchor="b"/>
        <a:lstStyle/>
        <a:p>
          <a:pPr marL="179388" indent="-90488" algn="just"/>
          <a:endParaRPr lang="tr-TR" sz="900" dirty="0"/>
        </a:p>
      </dgm:t>
    </dgm:pt>
    <dgm:pt modelId="{E8178EFC-ECBC-4437-AD6B-8F2BC8CF2B6A}" type="parTrans" cxnId="{D80C4D6D-D3EC-4223-98EC-12030DF80EE7}">
      <dgm:prSet/>
      <dgm:spPr/>
      <dgm:t>
        <a:bodyPr/>
        <a:lstStyle/>
        <a:p>
          <a:endParaRPr lang="tr-TR"/>
        </a:p>
      </dgm:t>
    </dgm:pt>
    <dgm:pt modelId="{1B7B881E-66D7-4716-9B58-AD86626B5456}" type="sibTrans" cxnId="{D80C4D6D-D3EC-4223-98EC-12030DF80EE7}">
      <dgm:prSet/>
      <dgm:spPr/>
      <dgm:t>
        <a:bodyPr/>
        <a:lstStyle/>
        <a:p>
          <a:endParaRPr lang="tr-TR"/>
        </a:p>
      </dgm:t>
    </dgm:pt>
    <dgm:pt modelId="{8B344E89-95C5-4C6F-A444-2EDEBB0AFC2F}">
      <dgm:prSet phldrT="[Metin]" custT="1"/>
      <dgm:spPr>
        <a:solidFill>
          <a:schemeClr val="accent4">
            <a:lumMod val="60000"/>
            <a:lumOff val="40000"/>
            <a:alpha val="31000"/>
          </a:schemeClr>
        </a:solidFill>
      </dgm:spPr>
      <dgm:t>
        <a:bodyPr/>
        <a:lstStyle/>
        <a:p>
          <a:r>
            <a:rPr lang="tr-TR" sz="1700" b="1" dirty="0">
              <a:solidFill>
                <a:srgbClr val="C00000"/>
              </a:solidFill>
            </a:rPr>
            <a:t>K</a:t>
          </a:r>
          <a:r>
            <a:rPr lang="tr-TR" sz="1700" dirty="0"/>
            <a:t>ONTROL ET</a:t>
          </a:r>
        </a:p>
      </dgm:t>
    </dgm:pt>
    <dgm:pt modelId="{B3359E6C-CA4B-433C-8415-F2A67D221471}" type="parTrans" cxnId="{E13E61C9-5437-4AE9-A6A6-5FBE9AA74BE8}">
      <dgm:prSet/>
      <dgm:spPr/>
      <dgm:t>
        <a:bodyPr/>
        <a:lstStyle/>
        <a:p>
          <a:endParaRPr lang="tr-TR"/>
        </a:p>
      </dgm:t>
    </dgm:pt>
    <dgm:pt modelId="{58FBBA64-1651-4A8F-9E9D-FD2923F03179}" type="sibTrans" cxnId="{E13E61C9-5437-4AE9-A6A6-5FBE9AA74BE8}">
      <dgm:prSet/>
      <dgm:spPr/>
      <dgm:t>
        <a:bodyPr/>
        <a:lstStyle/>
        <a:p>
          <a:endParaRPr lang="tr-TR"/>
        </a:p>
      </dgm:t>
    </dgm:pt>
    <dgm:pt modelId="{7EFC073A-2A8E-454D-A3CB-2B215CB1C0E1}">
      <dgm:prSet phldrT="[Metin]" custT="1"/>
      <dgm:spPr/>
      <dgm:t>
        <a:bodyPr anchor="ctr"/>
        <a:lstStyle/>
        <a:p>
          <a:pPr marL="268288" indent="-88900" algn="just" defTabSz="955675"/>
          <a:r>
            <a:rPr lang="en-US" sz="1000" dirty="0" err="1"/>
            <a:t>Dönem</a:t>
          </a:r>
          <a:r>
            <a:rPr lang="en-US" sz="1000" dirty="0"/>
            <a:t> </a:t>
          </a:r>
          <a:r>
            <a:rPr lang="en-US" sz="1000" dirty="0" err="1"/>
            <a:t>sonunda</a:t>
          </a:r>
          <a:r>
            <a:rPr lang="en-US" sz="1000" dirty="0"/>
            <a:t> </a:t>
          </a:r>
          <a:r>
            <a:rPr lang="en-US" sz="1000" dirty="0" err="1"/>
            <a:t>yapılan</a:t>
          </a:r>
          <a:r>
            <a:rPr lang="en-US" sz="1000" dirty="0"/>
            <a:t> </a:t>
          </a:r>
          <a:r>
            <a:rPr lang="en-US" sz="1000" dirty="0" err="1"/>
            <a:t>toplantılarda</a:t>
          </a:r>
          <a:r>
            <a:rPr lang="en-US" sz="1000" dirty="0"/>
            <a:t>, </a:t>
          </a:r>
          <a:r>
            <a:rPr lang="en-US" sz="1000" dirty="0" err="1"/>
            <a:t>değişiklik</a:t>
          </a:r>
          <a:r>
            <a:rPr lang="en-US" sz="1000" dirty="0"/>
            <a:t> </a:t>
          </a:r>
          <a:r>
            <a:rPr lang="en-US" sz="1000" dirty="0" err="1"/>
            <a:t>yapılan</a:t>
          </a:r>
          <a:r>
            <a:rPr lang="en-US" sz="1000" dirty="0"/>
            <a:t> </a:t>
          </a:r>
          <a:r>
            <a:rPr lang="en-US" sz="1000" dirty="0" err="1"/>
            <a:t>derslerin</a:t>
          </a:r>
          <a:r>
            <a:rPr lang="en-US" sz="1000" dirty="0"/>
            <a:t> </a:t>
          </a:r>
          <a:r>
            <a:rPr lang="en-US" sz="1000" dirty="0" err="1"/>
            <a:t>etkinliği</a:t>
          </a:r>
          <a:r>
            <a:rPr lang="en-US" sz="1000" dirty="0"/>
            <a:t> </a:t>
          </a:r>
          <a:r>
            <a:rPr lang="en-US" sz="1000" dirty="0" err="1"/>
            <a:t>öğretim</a:t>
          </a:r>
          <a:r>
            <a:rPr lang="en-US" sz="1000" dirty="0"/>
            <a:t> </a:t>
          </a:r>
          <a:r>
            <a:rPr lang="en-US" sz="1000" dirty="0" err="1"/>
            <a:t>elemanlarınca</a:t>
          </a:r>
          <a:r>
            <a:rPr lang="en-US" sz="1000" dirty="0"/>
            <a:t> </a:t>
          </a:r>
          <a:r>
            <a:rPr lang="en-US" sz="1000" dirty="0" err="1"/>
            <a:t>görüşülür</a:t>
          </a:r>
          <a:r>
            <a:rPr lang="en-US" sz="1000" dirty="0"/>
            <a:t>.</a:t>
          </a:r>
          <a:endParaRPr lang="tr-TR" sz="1000" dirty="0"/>
        </a:p>
      </dgm:t>
    </dgm:pt>
    <dgm:pt modelId="{B28FC369-4D5C-49BA-BFB5-0913614F7272}" type="parTrans" cxnId="{A116ED7B-2F55-4768-989A-7D8FE0A661EF}">
      <dgm:prSet/>
      <dgm:spPr/>
      <dgm:t>
        <a:bodyPr/>
        <a:lstStyle/>
        <a:p>
          <a:endParaRPr lang="tr-TR"/>
        </a:p>
      </dgm:t>
    </dgm:pt>
    <dgm:pt modelId="{82608B16-611A-4761-8C0B-3429BD742D60}" type="sibTrans" cxnId="{A116ED7B-2F55-4768-989A-7D8FE0A661EF}">
      <dgm:prSet/>
      <dgm:spPr/>
      <dgm:t>
        <a:bodyPr/>
        <a:lstStyle/>
        <a:p>
          <a:endParaRPr lang="tr-TR"/>
        </a:p>
      </dgm:t>
    </dgm:pt>
    <dgm:pt modelId="{91D09109-2420-4AA8-A9B2-39466C773A4C}">
      <dgm:prSet phldrT="[Metin]" custT="1"/>
      <dgm:spPr>
        <a:solidFill>
          <a:schemeClr val="accent6">
            <a:lumMod val="60000"/>
            <a:lumOff val="40000"/>
            <a:alpha val="31000"/>
          </a:schemeClr>
        </a:solidFill>
      </dgm:spPr>
      <dgm:t>
        <a:bodyPr/>
        <a:lstStyle/>
        <a:p>
          <a:r>
            <a:rPr lang="tr-TR" sz="1700" b="1" dirty="0">
              <a:solidFill>
                <a:srgbClr val="C00000"/>
              </a:solidFill>
            </a:rPr>
            <a:t>Ö</a:t>
          </a:r>
          <a:r>
            <a:rPr lang="tr-TR" sz="1700" dirty="0"/>
            <a:t>NLEM AL</a:t>
          </a:r>
        </a:p>
      </dgm:t>
    </dgm:pt>
    <dgm:pt modelId="{D9AF1D02-B77C-4D79-82CC-C1C0926BF545}" type="parTrans" cxnId="{2CCECF0E-DBA9-43F6-8917-6C30C5AE8986}">
      <dgm:prSet/>
      <dgm:spPr/>
      <dgm:t>
        <a:bodyPr/>
        <a:lstStyle/>
        <a:p>
          <a:endParaRPr lang="tr-TR"/>
        </a:p>
      </dgm:t>
    </dgm:pt>
    <dgm:pt modelId="{98A36CFC-E2D0-4E1F-A811-ACF718DB1E1F}" type="sibTrans" cxnId="{2CCECF0E-DBA9-43F6-8917-6C30C5AE8986}">
      <dgm:prSet/>
      <dgm:spPr/>
      <dgm:t>
        <a:bodyPr/>
        <a:lstStyle/>
        <a:p>
          <a:endParaRPr lang="tr-TR"/>
        </a:p>
      </dgm:t>
    </dgm:pt>
    <dgm:pt modelId="{F235E307-C579-48F3-82B8-AA29F0251D00}">
      <dgm:prSet phldrT="[Metin]" custT="1"/>
      <dgm:spPr/>
      <dgm:t>
        <a:bodyPr anchor="ctr"/>
        <a:lstStyle/>
        <a:p>
          <a:pPr marL="88900" indent="-88900" algn="just" defTabSz="1165225"/>
          <a:r>
            <a:rPr lang="en-US" sz="1000" dirty="0" err="1"/>
            <a:t>Öğrencilerin</a:t>
          </a:r>
          <a:r>
            <a:rPr lang="en-US" sz="1000" dirty="0"/>
            <a:t> </a:t>
          </a:r>
          <a:r>
            <a:rPr lang="en-US" sz="1000" dirty="0" err="1"/>
            <a:t>kazanması</a:t>
          </a:r>
          <a:r>
            <a:rPr lang="en-US" sz="1000" dirty="0"/>
            <a:t> </a:t>
          </a:r>
          <a:r>
            <a:rPr lang="en-US" sz="1000" dirty="0" err="1"/>
            <a:t>gereken</a:t>
          </a:r>
          <a:r>
            <a:rPr lang="en-US" sz="1000" dirty="0"/>
            <a:t> </a:t>
          </a:r>
          <a:r>
            <a:rPr lang="en-US" sz="1000" dirty="0" err="1"/>
            <a:t>mesleki</a:t>
          </a:r>
          <a:r>
            <a:rPr lang="en-US" sz="1000" dirty="0"/>
            <a:t> </a:t>
          </a:r>
          <a:r>
            <a:rPr lang="en-US" sz="1000" dirty="0" err="1"/>
            <a:t>bilgi</a:t>
          </a:r>
          <a:r>
            <a:rPr lang="en-US" sz="1000" dirty="0"/>
            <a:t> </a:t>
          </a:r>
          <a:r>
            <a:rPr lang="en-US" sz="1000" dirty="0" err="1"/>
            <a:t>ve</a:t>
          </a:r>
          <a:r>
            <a:rPr lang="en-US" sz="1000" dirty="0"/>
            <a:t> </a:t>
          </a:r>
          <a:r>
            <a:rPr lang="en-US" sz="1000" dirty="0" err="1"/>
            <a:t>beceri</a:t>
          </a:r>
          <a:r>
            <a:rPr lang="en-US" sz="1000" dirty="0"/>
            <a:t> </a:t>
          </a:r>
          <a:r>
            <a:rPr lang="en-US" sz="1000" dirty="0" err="1"/>
            <a:t>gereksinimleri</a:t>
          </a:r>
          <a:r>
            <a:rPr lang="en-US" sz="1000" dirty="0"/>
            <a:t> </a:t>
          </a:r>
          <a:r>
            <a:rPr lang="en-US" sz="1000" dirty="0" err="1"/>
            <a:t>göz</a:t>
          </a:r>
          <a:r>
            <a:rPr lang="en-US" sz="1000" dirty="0"/>
            <a:t> </a:t>
          </a:r>
          <a:r>
            <a:rPr lang="en-US" sz="1000" dirty="0" err="1"/>
            <a:t>önüne</a:t>
          </a:r>
          <a:r>
            <a:rPr lang="en-US" sz="1000" dirty="0"/>
            <a:t> </a:t>
          </a:r>
          <a:r>
            <a:rPr lang="en-US" sz="1000" dirty="0" err="1"/>
            <a:t>alınarak</a:t>
          </a:r>
          <a:r>
            <a:rPr lang="en-US" sz="1000" dirty="0"/>
            <a:t> </a:t>
          </a:r>
          <a:r>
            <a:rPr lang="en-US" sz="1000" dirty="0" err="1"/>
            <a:t>ders</a:t>
          </a:r>
          <a:r>
            <a:rPr lang="en-US" sz="1000" dirty="0"/>
            <a:t> </a:t>
          </a:r>
          <a:r>
            <a:rPr lang="en-US" sz="1000" dirty="0" err="1"/>
            <a:t>değişiklikleri</a:t>
          </a:r>
          <a:r>
            <a:rPr lang="en-US" sz="1000" dirty="0"/>
            <a:t> </a:t>
          </a:r>
          <a:r>
            <a:rPr lang="en-US" sz="1000" dirty="0" err="1"/>
            <a:t>yapılmalıdır</a:t>
          </a:r>
          <a:r>
            <a:rPr lang="en-US" sz="1000" dirty="0"/>
            <a:t>.</a:t>
          </a:r>
          <a:endParaRPr lang="tr-TR" sz="1000" dirty="0"/>
        </a:p>
      </dgm:t>
    </dgm:pt>
    <dgm:pt modelId="{DB6DC66A-2313-46F5-9ECA-69A152E7969F}" type="parTrans" cxnId="{DC247E5F-34A8-428A-BC7B-81B9A8792D07}">
      <dgm:prSet/>
      <dgm:spPr/>
      <dgm:t>
        <a:bodyPr/>
        <a:lstStyle/>
        <a:p>
          <a:endParaRPr lang="tr-TR"/>
        </a:p>
      </dgm:t>
    </dgm:pt>
    <dgm:pt modelId="{770397E5-63C9-4260-B3C8-8A89079C4A49}" type="sibTrans" cxnId="{DC247E5F-34A8-428A-BC7B-81B9A8792D07}">
      <dgm:prSet/>
      <dgm:spPr/>
      <dgm:t>
        <a:bodyPr/>
        <a:lstStyle/>
        <a:p>
          <a:endParaRPr lang="tr-TR"/>
        </a:p>
      </dgm:t>
    </dgm:pt>
    <dgm:pt modelId="{25DE6434-3D98-420D-BF8A-6D276F3C0646}">
      <dgm:prSet custT="1"/>
      <dgm:spPr/>
      <dgm:t>
        <a:bodyPr anchor="b"/>
        <a:lstStyle/>
        <a:p>
          <a:pPr marL="179388" indent="-90488" algn="just"/>
          <a:r>
            <a:rPr lang="en-US" sz="1000" dirty="0"/>
            <a:t>Uygun </a:t>
          </a:r>
          <a:r>
            <a:rPr lang="en-US" sz="1000" dirty="0" err="1"/>
            <a:t>bulunan</a:t>
          </a:r>
          <a:r>
            <a:rPr lang="en-US" sz="1000" dirty="0"/>
            <a:t> </a:t>
          </a:r>
          <a:r>
            <a:rPr lang="en-US" sz="1000" dirty="0" err="1"/>
            <a:t>dersler</a:t>
          </a:r>
          <a:r>
            <a:rPr lang="en-US" sz="1000" dirty="0"/>
            <a:t>, o </a:t>
          </a:r>
          <a:r>
            <a:rPr lang="en-US" sz="1000" dirty="0" err="1"/>
            <a:t>bölümün</a:t>
          </a:r>
          <a:r>
            <a:rPr lang="en-US" sz="1000" dirty="0"/>
            <a:t> </a:t>
          </a:r>
          <a:r>
            <a:rPr lang="en-US" sz="1000" dirty="0" err="1"/>
            <a:t>bulunduğu</a:t>
          </a:r>
          <a:r>
            <a:rPr lang="en-US" sz="1000" dirty="0"/>
            <a:t> </a:t>
          </a:r>
          <a:r>
            <a:rPr lang="en-US" sz="1000" dirty="0" err="1"/>
            <a:t>Dekanlığa</a:t>
          </a:r>
          <a:r>
            <a:rPr lang="en-US" sz="1000" dirty="0"/>
            <a:t> </a:t>
          </a:r>
          <a:r>
            <a:rPr lang="en-US" sz="1000" dirty="0" err="1"/>
            <a:t>teklif</a:t>
          </a:r>
          <a:r>
            <a:rPr lang="en-US" sz="1000" dirty="0"/>
            <a:t> </a:t>
          </a:r>
          <a:r>
            <a:rPr lang="en-US" sz="1000" dirty="0" err="1"/>
            <a:t>edilir</a:t>
          </a:r>
          <a:r>
            <a:rPr lang="en-US" sz="1000" dirty="0"/>
            <a:t>.</a:t>
          </a:r>
        </a:p>
      </dgm:t>
    </dgm:pt>
    <dgm:pt modelId="{89875335-B0D7-45FD-80E8-39E3AC7E8013}" type="parTrans" cxnId="{48EFBBFD-C2F6-4EF2-BB98-D81DB44CA07B}">
      <dgm:prSet/>
      <dgm:spPr/>
      <dgm:t>
        <a:bodyPr/>
        <a:lstStyle/>
        <a:p>
          <a:endParaRPr lang="en-US"/>
        </a:p>
      </dgm:t>
    </dgm:pt>
    <dgm:pt modelId="{1B4055B3-3C4D-44F6-B4CE-3ED86FADB453}" type="sibTrans" cxnId="{48EFBBFD-C2F6-4EF2-BB98-D81DB44CA07B}">
      <dgm:prSet/>
      <dgm:spPr/>
      <dgm:t>
        <a:bodyPr/>
        <a:lstStyle/>
        <a:p>
          <a:endParaRPr lang="en-US"/>
        </a:p>
      </dgm:t>
    </dgm:pt>
    <dgm:pt modelId="{6C0B86DB-135E-4714-915E-7B38B90B8788}">
      <dgm:prSet custT="1"/>
      <dgm:spPr/>
      <dgm:t>
        <a:bodyPr/>
        <a:lstStyle/>
        <a:p>
          <a:pPr marL="88900" indent="-88900" algn="just"/>
          <a:r>
            <a:rPr lang="en-US" sz="1000" dirty="0" err="1"/>
            <a:t>Belirlenen</a:t>
          </a:r>
          <a:r>
            <a:rPr lang="en-US" sz="1000" dirty="0"/>
            <a:t> değişiklik yapılacak dersler ilgili bölümün Akademik Kurul’una sunulur.</a:t>
          </a:r>
        </a:p>
      </dgm:t>
    </dgm:pt>
    <dgm:pt modelId="{029F05C0-DA37-4805-AD20-3F43F64D54A5}" type="parTrans" cxnId="{A85CFB47-EA07-443D-9A0E-7BD36EA3128C}">
      <dgm:prSet/>
      <dgm:spPr/>
      <dgm:t>
        <a:bodyPr/>
        <a:lstStyle/>
        <a:p>
          <a:endParaRPr lang="en-US"/>
        </a:p>
      </dgm:t>
    </dgm:pt>
    <dgm:pt modelId="{846C2868-6CF4-49B9-9703-4F6A14909D6D}" type="sibTrans" cxnId="{A85CFB47-EA07-443D-9A0E-7BD36EA3128C}">
      <dgm:prSet/>
      <dgm:spPr/>
      <dgm:t>
        <a:bodyPr/>
        <a:lstStyle/>
        <a:p>
          <a:endParaRPr lang="en-US"/>
        </a:p>
      </dgm:t>
    </dgm:pt>
    <dgm:pt modelId="{14B9A503-79B0-4B4A-A168-1174DEDF83A5}">
      <dgm:prSet custT="1"/>
      <dgm:spPr/>
      <dgm:t>
        <a:bodyPr/>
        <a:lstStyle/>
        <a:p>
          <a:pPr marL="88900" indent="-88900" algn="just"/>
          <a:r>
            <a:rPr lang="en-US" sz="1000" dirty="0"/>
            <a:t>Akademik Kurul’da değişiklik yapılması düşünülen dersler görüşülür.</a:t>
          </a:r>
        </a:p>
      </dgm:t>
    </dgm:pt>
    <dgm:pt modelId="{0C235EC4-FB04-470E-B86A-FA04066C8800}" type="parTrans" cxnId="{EC4972D8-F2E6-4B7A-A09E-DAE13041B591}">
      <dgm:prSet/>
      <dgm:spPr/>
      <dgm:t>
        <a:bodyPr/>
        <a:lstStyle/>
        <a:p>
          <a:endParaRPr lang="en-US"/>
        </a:p>
      </dgm:t>
    </dgm:pt>
    <dgm:pt modelId="{BF4C651E-A19F-4F1D-BEDA-F8CE279D8784}" type="sibTrans" cxnId="{EC4972D8-F2E6-4B7A-A09E-DAE13041B591}">
      <dgm:prSet/>
      <dgm:spPr/>
      <dgm:t>
        <a:bodyPr/>
        <a:lstStyle/>
        <a:p>
          <a:endParaRPr lang="en-US"/>
        </a:p>
      </dgm:t>
    </dgm:pt>
    <dgm:pt modelId="{2FA5AB8E-BD86-43AA-B76E-DEE40167D267}">
      <dgm:prSet custT="1"/>
      <dgm:spPr/>
      <dgm:t>
        <a:bodyPr/>
        <a:lstStyle/>
        <a:p>
          <a:pPr marL="88900" indent="-88900" algn="just"/>
          <a:r>
            <a:rPr lang="en-US" sz="1000" dirty="0"/>
            <a:t>Akademik Kurul sonrası değişiklik yapılacak dersler oy birliği ile kabul edilir.</a:t>
          </a:r>
        </a:p>
      </dgm:t>
    </dgm:pt>
    <dgm:pt modelId="{7ADB8FC2-9E11-4DA3-95E1-8F7C76C0F7DF}" type="parTrans" cxnId="{4B01F808-D504-4243-9EDB-C6C896264046}">
      <dgm:prSet/>
      <dgm:spPr/>
      <dgm:t>
        <a:bodyPr/>
        <a:lstStyle/>
        <a:p>
          <a:endParaRPr lang="en-US"/>
        </a:p>
      </dgm:t>
    </dgm:pt>
    <dgm:pt modelId="{9CD9329F-7181-4351-BDB1-E3CEA7468454}" type="sibTrans" cxnId="{4B01F808-D504-4243-9EDB-C6C896264046}">
      <dgm:prSet/>
      <dgm:spPr/>
      <dgm:t>
        <a:bodyPr/>
        <a:lstStyle/>
        <a:p>
          <a:endParaRPr lang="en-US"/>
        </a:p>
      </dgm:t>
    </dgm:pt>
    <dgm:pt modelId="{2DBF1792-C300-4864-B4FB-BD9999CC5AD3}">
      <dgm:prSet custT="1"/>
      <dgm:spPr/>
      <dgm:t>
        <a:bodyPr anchor="ctr"/>
        <a:lstStyle/>
        <a:p>
          <a:pPr marL="88900" indent="-88900" algn="just" defTabSz="1165225"/>
          <a:r>
            <a:rPr lang="en-US" sz="1000" dirty="0"/>
            <a:t>Ders </a:t>
          </a:r>
          <a:r>
            <a:rPr lang="en-US" sz="1000" dirty="0" err="1"/>
            <a:t>değişiklikleri</a:t>
          </a:r>
          <a:r>
            <a:rPr lang="en-US" sz="1000" dirty="0"/>
            <a:t> </a:t>
          </a:r>
          <a:r>
            <a:rPr lang="en-US" sz="1000" dirty="0" err="1"/>
            <a:t>yapılırken</a:t>
          </a:r>
          <a:r>
            <a:rPr lang="en-US" sz="1000" dirty="0"/>
            <a:t>, Türkiye </a:t>
          </a:r>
          <a:r>
            <a:rPr lang="en-US" sz="1000" dirty="0" err="1"/>
            <a:t>Yükseköğretim</a:t>
          </a:r>
          <a:r>
            <a:rPr lang="en-US" sz="1000" dirty="0"/>
            <a:t> </a:t>
          </a:r>
          <a:r>
            <a:rPr lang="en-US" sz="1000" dirty="0" err="1"/>
            <a:t>Yeterlilikleri</a:t>
          </a:r>
          <a:r>
            <a:rPr lang="en-US" sz="1000" dirty="0"/>
            <a:t> </a:t>
          </a:r>
          <a:r>
            <a:rPr lang="en-US" sz="1000" dirty="0" err="1"/>
            <a:t>Çerçevesi</a:t>
          </a:r>
          <a:r>
            <a:rPr lang="en-US" sz="1000" dirty="0"/>
            <a:t> (TYYÇ) </a:t>
          </a:r>
          <a:r>
            <a:rPr lang="en-US" sz="1000" dirty="0" err="1"/>
            <a:t>ve</a:t>
          </a:r>
          <a:r>
            <a:rPr lang="en-US" sz="1000" dirty="0"/>
            <a:t> </a:t>
          </a:r>
          <a:r>
            <a:rPr lang="en-US" sz="1000" dirty="0" err="1"/>
            <a:t>ilgili</a:t>
          </a:r>
          <a:r>
            <a:rPr lang="en-US" sz="1000" dirty="0"/>
            <a:t> </a:t>
          </a:r>
          <a:r>
            <a:rPr lang="en-US" sz="1000" dirty="0" err="1"/>
            <a:t>bölümlerin</a:t>
          </a:r>
          <a:r>
            <a:rPr lang="en-US" sz="1000" dirty="0"/>
            <a:t> YÖK </a:t>
          </a:r>
          <a:r>
            <a:rPr lang="en-US" sz="1000" dirty="0" err="1"/>
            <a:t>Ulusal Çekirdek Eğitim</a:t>
          </a:r>
          <a:r>
            <a:rPr lang="en-US" sz="1000" dirty="0"/>
            <a:t> </a:t>
          </a:r>
          <a:r>
            <a:rPr lang="en-US" sz="1000" dirty="0" err="1"/>
            <a:t>Programları</a:t>
          </a:r>
          <a:r>
            <a:rPr lang="en-US" sz="1000" dirty="0"/>
            <a:t> </a:t>
          </a:r>
          <a:r>
            <a:rPr lang="en-US" sz="1000" dirty="0" err="1"/>
            <a:t>tarafından</a:t>
          </a:r>
          <a:r>
            <a:rPr lang="en-US" sz="1000" dirty="0"/>
            <a:t> </a:t>
          </a:r>
          <a:r>
            <a:rPr lang="en-US" sz="1000" dirty="0" err="1"/>
            <a:t>ortaya</a:t>
          </a:r>
          <a:r>
            <a:rPr lang="en-US" sz="1000" dirty="0"/>
            <a:t> </a:t>
          </a:r>
          <a:r>
            <a:rPr lang="en-US" sz="1000" dirty="0" err="1"/>
            <a:t>konan</a:t>
          </a:r>
          <a:r>
            <a:rPr lang="en-US" sz="1000" dirty="0"/>
            <a:t> </a:t>
          </a:r>
          <a:r>
            <a:rPr lang="en-US" sz="1000" dirty="0" err="1"/>
            <a:t>ulusal</a:t>
          </a:r>
          <a:r>
            <a:rPr lang="en-US" sz="1000" dirty="0"/>
            <a:t> </a:t>
          </a:r>
          <a:r>
            <a:rPr lang="en-US" sz="1000" dirty="0" err="1"/>
            <a:t>alan</a:t>
          </a:r>
          <a:r>
            <a:rPr lang="en-US" sz="1000" dirty="0"/>
            <a:t> </a:t>
          </a:r>
          <a:r>
            <a:rPr lang="en-US" sz="1000" dirty="0" err="1"/>
            <a:t>yeterlilikleri</a:t>
          </a:r>
          <a:r>
            <a:rPr lang="en-US" sz="1000" dirty="0"/>
            <a:t> </a:t>
          </a:r>
          <a:r>
            <a:rPr lang="en-US" sz="1000" dirty="0" err="1"/>
            <a:t>gözetilerek</a:t>
          </a:r>
          <a:r>
            <a:rPr lang="en-US" sz="1000" dirty="0"/>
            <a:t> </a:t>
          </a:r>
          <a:r>
            <a:rPr lang="en-US" sz="1000" dirty="0" err="1"/>
            <a:t>düzenlene</a:t>
          </a:r>
          <a:r>
            <a:rPr lang="en-US" sz="1000" dirty="0"/>
            <a:t> </a:t>
          </a:r>
          <a:r>
            <a:rPr lang="en-US" sz="1000" dirty="0" err="1"/>
            <a:t>ve</a:t>
          </a:r>
          <a:r>
            <a:rPr lang="en-US" sz="1000" dirty="0"/>
            <a:t> </a:t>
          </a:r>
          <a:r>
            <a:rPr lang="en-US" sz="1000" dirty="0" err="1"/>
            <a:t>gerekli</a:t>
          </a:r>
          <a:r>
            <a:rPr lang="en-US" sz="1000" dirty="0"/>
            <a:t> </a:t>
          </a:r>
          <a:r>
            <a:rPr lang="en-US" sz="1000" dirty="0" err="1"/>
            <a:t>iyileştirmeler</a:t>
          </a:r>
          <a:r>
            <a:rPr lang="en-US" sz="1000" dirty="0"/>
            <a:t> </a:t>
          </a:r>
          <a:r>
            <a:rPr lang="en-US" sz="1000" dirty="0" err="1"/>
            <a:t>yapılmalıdır</a:t>
          </a:r>
          <a:r>
            <a:rPr lang="en-US" sz="1000" dirty="0"/>
            <a:t>.</a:t>
          </a:r>
        </a:p>
      </dgm:t>
    </dgm:pt>
    <dgm:pt modelId="{DBFB6392-812A-48C7-BD93-F64E6B96A644}" type="parTrans" cxnId="{9AD88AC8-20F9-4FF9-A531-2DCEA2BA176D}">
      <dgm:prSet/>
      <dgm:spPr/>
      <dgm:t>
        <a:bodyPr/>
        <a:lstStyle/>
        <a:p>
          <a:endParaRPr lang="en-US"/>
        </a:p>
      </dgm:t>
    </dgm:pt>
    <dgm:pt modelId="{79C46E59-82F0-4FED-BD00-D040AA04954E}" type="sibTrans" cxnId="{9AD88AC8-20F9-4FF9-A531-2DCEA2BA176D}">
      <dgm:prSet/>
      <dgm:spPr/>
      <dgm:t>
        <a:bodyPr/>
        <a:lstStyle/>
        <a:p>
          <a:endParaRPr lang="en-US"/>
        </a:p>
      </dgm:t>
    </dgm:pt>
    <dgm:pt modelId="{36FC4AFF-DFB9-4CA6-9EEE-918D357E9030}">
      <dgm:prSet custT="1"/>
      <dgm:spPr/>
      <dgm:t>
        <a:bodyPr anchor="ctr"/>
        <a:lstStyle/>
        <a:p>
          <a:pPr marL="88900" indent="-88900" algn="just" defTabSz="1165225"/>
          <a:r>
            <a:rPr lang="en-US" sz="1000" dirty="0" err="1"/>
            <a:t>Programların</a:t>
          </a:r>
          <a:r>
            <a:rPr lang="en-US" sz="1000" dirty="0"/>
            <a:t> </a:t>
          </a:r>
          <a:r>
            <a:rPr lang="en-US" sz="1000" dirty="0" err="1"/>
            <a:t>tasarımında</a:t>
          </a:r>
          <a:r>
            <a:rPr lang="en-US" sz="1000" dirty="0"/>
            <a:t> </a:t>
          </a:r>
          <a:r>
            <a:rPr lang="en-US" sz="1000" dirty="0" err="1"/>
            <a:t>iç</a:t>
          </a:r>
          <a:r>
            <a:rPr lang="en-US" sz="1000" dirty="0"/>
            <a:t> </a:t>
          </a:r>
          <a:r>
            <a:rPr lang="en-US" sz="1000" dirty="0" err="1"/>
            <a:t>paydaşlar</a:t>
          </a:r>
          <a:r>
            <a:rPr lang="en-US" sz="1000" dirty="0"/>
            <a:t> </a:t>
          </a:r>
          <a:r>
            <a:rPr lang="en-US" sz="1000" dirty="0" err="1"/>
            <a:t>olan</a:t>
          </a:r>
          <a:r>
            <a:rPr lang="en-US" sz="1000" dirty="0"/>
            <a:t> </a:t>
          </a:r>
          <a:r>
            <a:rPr lang="en-US" sz="1000" dirty="0" err="1"/>
            <a:t>öğrenciler</a:t>
          </a:r>
          <a:r>
            <a:rPr lang="en-US" sz="1000" dirty="0"/>
            <a:t> </a:t>
          </a:r>
          <a:r>
            <a:rPr lang="en-US" sz="1000" dirty="0" err="1"/>
            <a:t>taleplerini</a:t>
          </a:r>
          <a:r>
            <a:rPr lang="en-US" sz="1000" dirty="0"/>
            <a:t> </a:t>
          </a:r>
          <a:r>
            <a:rPr lang="en-US" sz="1000" dirty="0" err="1"/>
            <a:t>ileterek</a:t>
          </a:r>
          <a:r>
            <a:rPr lang="en-US" sz="1000" dirty="0"/>
            <a:t> </a:t>
          </a:r>
          <a:r>
            <a:rPr lang="en-US" sz="1000" dirty="0" err="1"/>
            <a:t>derslerin</a:t>
          </a:r>
          <a:r>
            <a:rPr lang="en-US" sz="1000" dirty="0"/>
            <a:t> </a:t>
          </a:r>
          <a:r>
            <a:rPr lang="en-US" sz="1000" dirty="0" err="1"/>
            <a:t>geliştirilmesi</a:t>
          </a:r>
          <a:r>
            <a:rPr lang="en-US" sz="1000" dirty="0"/>
            <a:t> </a:t>
          </a:r>
          <a:r>
            <a:rPr lang="en-US" sz="1000" dirty="0" err="1"/>
            <a:t>ve</a:t>
          </a:r>
          <a:r>
            <a:rPr lang="en-US" sz="1000" dirty="0"/>
            <a:t> </a:t>
          </a:r>
          <a:r>
            <a:rPr lang="en-US" sz="1000" dirty="0" err="1"/>
            <a:t>seçmeli</a:t>
          </a:r>
          <a:r>
            <a:rPr lang="en-US" sz="1000" dirty="0"/>
            <a:t> </a:t>
          </a:r>
          <a:r>
            <a:rPr lang="en-US" sz="1000" dirty="0" err="1"/>
            <a:t>derslerin</a:t>
          </a:r>
          <a:r>
            <a:rPr lang="en-US" sz="1000" dirty="0"/>
            <a:t> </a:t>
          </a:r>
          <a:r>
            <a:rPr lang="en-US" sz="1000" dirty="0" err="1"/>
            <a:t>açılması</a:t>
          </a:r>
          <a:r>
            <a:rPr lang="en-US" sz="1000" dirty="0"/>
            <a:t>, </a:t>
          </a:r>
          <a:r>
            <a:rPr lang="en-US" sz="1000" dirty="0" err="1"/>
            <a:t>ders</a:t>
          </a:r>
          <a:r>
            <a:rPr lang="en-US" sz="1000" dirty="0"/>
            <a:t> </a:t>
          </a:r>
          <a:r>
            <a:rPr lang="en-US" sz="1000" dirty="0" err="1"/>
            <a:t>işleyişinin</a:t>
          </a:r>
          <a:r>
            <a:rPr lang="en-US" sz="1000" dirty="0"/>
            <a:t> </a:t>
          </a:r>
          <a:r>
            <a:rPr lang="en-US" sz="1000" dirty="0" err="1"/>
            <a:t>farklılaştırılması</a:t>
          </a:r>
          <a:r>
            <a:rPr lang="en-US" sz="1000" dirty="0"/>
            <a:t> </a:t>
          </a:r>
          <a:r>
            <a:rPr lang="en-US" sz="1000" dirty="0" err="1"/>
            <a:t>gibi</a:t>
          </a:r>
          <a:r>
            <a:rPr lang="en-US" sz="1000" dirty="0"/>
            <a:t> </a:t>
          </a:r>
          <a:r>
            <a:rPr lang="en-US" sz="1000" dirty="0" err="1"/>
            <a:t>konularda</a:t>
          </a:r>
          <a:r>
            <a:rPr lang="en-US" sz="1000" dirty="0"/>
            <a:t> </a:t>
          </a:r>
          <a:r>
            <a:rPr lang="en-US" sz="1000" dirty="0" err="1"/>
            <a:t>katkıda</a:t>
          </a:r>
          <a:r>
            <a:rPr lang="en-US" sz="1000" dirty="0"/>
            <a:t> </a:t>
          </a:r>
          <a:r>
            <a:rPr lang="en-US" sz="1000" dirty="0" err="1"/>
            <a:t>bulunmaları</a:t>
          </a:r>
          <a:r>
            <a:rPr lang="en-US" sz="1000" dirty="0"/>
            <a:t> </a:t>
          </a:r>
          <a:r>
            <a:rPr lang="en-US" sz="1000" dirty="0" err="1"/>
            <a:t>sağlanmalıdır</a:t>
          </a:r>
          <a:r>
            <a:rPr lang="en-US" sz="1000" dirty="0"/>
            <a:t>.</a:t>
          </a:r>
        </a:p>
      </dgm:t>
    </dgm:pt>
    <dgm:pt modelId="{EB681F59-F00B-4ED1-9357-119318F5BEAE}" type="parTrans" cxnId="{6666A431-8E67-42FF-A11C-E67DD50CC697}">
      <dgm:prSet/>
      <dgm:spPr/>
      <dgm:t>
        <a:bodyPr/>
        <a:lstStyle/>
        <a:p>
          <a:endParaRPr lang="en-US"/>
        </a:p>
      </dgm:t>
    </dgm:pt>
    <dgm:pt modelId="{0ED8ED5B-064D-4767-82A0-489C526B9369}" type="sibTrans" cxnId="{6666A431-8E67-42FF-A11C-E67DD50CC697}">
      <dgm:prSet/>
      <dgm:spPr/>
      <dgm:t>
        <a:bodyPr/>
        <a:lstStyle/>
        <a:p>
          <a:endParaRPr lang="en-US"/>
        </a:p>
      </dgm:t>
    </dgm:pt>
    <dgm:pt modelId="{28BFA13F-922A-4912-8C35-95699E650A70}">
      <dgm:prSet custT="1"/>
      <dgm:spPr/>
      <dgm:t>
        <a:bodyPr anchor="ctr"/>
        <a:lstStyle/>
        <a:p>
          <a:pPr marL="88900" indent="-88900" algn="just" defTabSz="1165225"/>
          <a:r>
            <a:rPr lang="en-US" sz="1000" dirty="0" err="1"/>
            <a:t>Ayrıca</a:t>
          </a:r>
          <a:r>
            <a:rPr lang="en-US" sz="1000" dirty="0"/>
            <a:t> </a:t>
          </a:r>
          <a:r>
            <a:rPr lang="en-US" sz="1000" dirty="0" err="1"/>
            <a:t>öğretim</a:t>
          </a:r>
          <a:r>
            <a:rPr lang="en-US" sz="1000" dirty="0"/>
            <a:t> </a:t>
          </a:r>
          <a:r>
            <a:rPr lang="en-US" sz="1000" dirty="0" err="1"/>
            <a:t>üye</a:t>
          </a:r>
          <a:r>
            <a:rPr lang="en-US" sz="1000" dirty="0"/>
            <a:t> </a:t>
          </a:r>
          <a:r>
            <a:rPr lang="en-US" sz="1000" dirty="0" err="1"/>
            <a:t>ve</a:t>
          </a:r>
          <a:r>
            <a:rPr lang="en-US" sz="1000" dirty="0"/>
            <a:t> </a:t>
          </a:r>
          <a:r>
            <a:rPr lang="en-US" sz="1000" dirty="0" err="1"/>
            <a:t>elemanları</a:t>
          </a:r>
          <a:r>
            <a:rPr lang="en-US" sz="1000" dirty="0"/>
            <a:t> da </a:t>
          </a:r>
          <a:r>
            <a:rPr lang="en-US" sz="1000" dirty="0" err="1"/>
            <a:t>müfredatın</a:t>
          </a:r>
          <a:r>
            <a:rPr lang="en-US" sz="1000" dirty="0"/>
            <a:t> </a:t>
          </a:r>
          <a:r>
            <a:rPr lang="en-US" sz="1000" dirty="0" err="1"/>
            <a:t>belirlenmesi</a:t>
          </a:r>
          <a:r>
            <a:rPr lang="en-US" sz="1000" dirty="0"/>
            <a:t> </a:t>
          </a:r>
          <a:r>
            <a:rPr lang="en-US" sz="1000" dirty="0" err="1"/>
            <a:t>noktasında</a:t>
          </a:r>
          <a:r>
            <a:rPr lang="en-US" sz="1000" dirty="0"/>
            <a:t> </a:t>
          </a:r>
          <a:r>
            <a:rPr lang="en-US" sz="1000" dirty="0" err="1"/>
            <a:t>aktif</a:t>
          </a:r>
          <a:r>
            <a:rPr lang="en-US" sz="1000" dirty="0"/>
            <a:t> </a:t>
          </a:r>
          <a:r>
            <a:rPr lang="en-US" sz="1000" dirty="0" err="1"/>
            <a:t>rol</a:t>
          </a:r>
          <a:r>
            <a:rPr lang="en-US" sz="1000" dirty="0"/>
            <a:t> </a:t>
          </a:r>
          <a:r>
            <a:rPr lang="en-US" sz="1000" dirty="0" err="1"/>
            <a:t>üstlenmelidir</a:t>
          </a:r>
          <a:r>
            <a:rPr lang="en-US" sz="1000" dirty="0"/>
            <a:t>.</a:t>
          </a:r>
        </a:p>
      </dgm:t>
    </dgm:pt>
    <dgm:pt modelId="{24D60BDE-6201-47B4-9663-371F90D66892}" type="parTrans" cxnId="{DA192F60-BCAA-44B8-8E3D-99494E90CAF7}">
      <dgm:prSet/>
      <dgm:spPr/>
      <dgm:t>
        <a:bodyPr/>
        <a:lstStyle/>
        <a:p>
          <a:endParaRPr lang="en-US"/>
        </a:p>
      </dgm:t>
    </dgm:pt>
    <dgm:pt modelId="{775AE838-54AD-4B41-8C17-CD31338FF7A6}" type="sibTrans" cxnId="{DA192F60-BCAA-44B8-8E3D-99494E90CAF7}">
      <dgm:prSet/>
      <dgm:spPr/>
      <dgm:t>
        <a:bodyPr/>
        <a:lstStyle/>
        <a:p>
          <a:endParaRPr lang="en-US"/>
        </a:p>
      </dgm:t>
    </dgm:pt>
    <dgm:pt modelId="{4099D70E-B8C7-4721-8534-DC8CAC0B664D}">
      <dgm:prSet custT="1"/>
      <dgm:spPr/>
      <dgm:t>
        <a:bodyPr anchor="ctr"/>
        <a:lstStyle/>
        <a:p>
          <a:pPr marL="268288" indent="-88900" algn="just" defTabSz="955675"/>
          <a:r>
            <a:rPr lang="en-US" sz="1000" dirty="0" err="1"/>
            <a:t>Değişiklik</a:t>
          </a:r>
          <a:r>
            <a:rPr lang="en-US" sz="1000" dirty="0"/>
            <a:t> </a:t>
          </a:r>
          <a:r>
            <a:rPr lang="en-US" sz="1000" dirty="0" err="1"/>
            <a:t>yapılan</a:t>
          </a:r>
          <a:r>
            <a:rPr lang="en-US" sz="1000" dirty="0"/>
            <a:t> </a:t>
          </a:r>
          <a:r>
            <a:rPr lang="en-US" sz="1000" dirty="0" err="1"/>
            <a:t>dersler</a:t>
          </a:r>
          <a:r>
            <a:rPr lang="en-US" sz="1000" dirty="0"/>
            <a:t> </a:t>
          </a:r>
          <a:r>
            <a:rPr lang="en-US" sz="1000" dirty="0" err="1"/>
            <a:t>ile</a:t>
          </a:r>
          <a:r>
            <a:rPr lang="en-US" sz="1000" dirty="0"/>
            <a:t> </a:t>
          </a:r>
          <a:r>
            <a:rPr lang="en-US" sz="1000" dirty="0" err="1"/>
            <a:t>ilgili</a:t>
          </a:r>
          <a:r>
            <a:rPr lang="en-US" sz="1000" dirty="0"/>
            <a:t> </a:t>
          </a:r>
          <a:r>
            <a:rPr lang="en-US" sz="1000" dirty="0" err="1"/>
            <a:t>öğrencilerden</a:t>
          </a:r>
          <a:r>
            <a:rPr lang="en-US" sz="1000" dirty="0"/>
            <a:t> </a:t>
          </a:r>
          <a:r>
            <a:rPr lang="en-US" sz="1000" dirty="0" err="1"/>
            <a:t>gelen</a:t>
          </a:r>
          <a:r>
            <a:rPr lang="en-US" sz="1000" dirty="0"/>
            <a:t> </a:t>
          </a:r>
          <a:r>
            <a:rPr lang="en-US" sz="1000" dirty="0" err="1"/>
            <a:t>geri-dönüşler</a:t>
          </a:r>
          <a:r>
            <a:rPr lang="en-US" sz="1000" dirty="0"/>
            <a:t> </a:t>
          </a:r>
          <a:r>
            <a:rPr lang="en-US" sz="1000" dirty="0" err="1"/>
            <a:t>değerlendirilir</a:t>
          </a:r>
          <a:r>
            <a:rPr lang="en-US" sz="1000" dirty="0"/>
            <a:t>.</a:t>
          </a:r>
        </a:p>
      </dgm:t>
    </dgm:pt>
    <dgm:pt modelId="{2DE4C227-F723-4C4A-986D-51D53CA31284}" type="parTrans" cxnId="{7B000A69-3696-4264-9263-AF195AA74755}">
      <dgm:prSet/>
      <dgm:spPr/>
      <dgm:t>
        <a:bodyPr/>
        <a:lstStyle/>
        <a:p>
          <a:endParaRPr lang="en-US"/>
        </a:p>
      </dgm:t>
    </dgm:pt>
    <dgm:pt modelId="{3F6C33F4-332A-4EEC-A270-54157106993D}" type="sibTrans" cxnId="{7B000A69-3696-4264-9263-AF195AA74755}">
      <dgm:prSet/>
      <dgm:spPr/>
      <dgm:t>
        <a:bodyPr/>
        <a:lstStyle/>
        <a:p>
          <a:endParaRPr lang="en-US"/>
        </a:p>
      </dgm:t>
    </dgm:pt>
    <dgm:pt modelId="{3CFB38C5-06A0-450E-A795-5C80741B509C}">
      <dgm:prSet custT="1"/>
      <dgm:spPr/>
      <dgm:t>
        <a:bodyPr anchor="ctr"/>
        <a:lstStyle/>
        <a:p>
          <a:pPr marL="268288" indent="-88900" algn="just" defTabSz="955675"/>
          <a:r>
            <a:rPr lang="en-US" sz="1000" dirty="0" err="1"/>
            <a:t>Olumsuz</a:t>
          </a:r>
          <a:r>
            <a:rPr lang="en-US" sz="1000" dirty="0"/>
            <a:t> </a:t>
          </a:r>
          <a:r>
            <a:rPr lang="en-US" sz="1000" dirty="0" err="1"/>
            <a:t>geri-dönüş</a:t>
          </a:r>
          <a:r>
            <a:rPr lang="en-US" sz="1000" dirty="0"/>
            <a:t> </a:t>
          </a:r>
          <a:r>
            <a:rPr lang="en-US" sz="1000" dirty="0" err="1"/>
            <a:t>alınan</a:t>
          </a:r>
          <a:r>
            <a:rPr lang="en-US" sz="1000" dirty="0"/>
            <a:t> </a:t>
          </a:r>
          <a:r>
            <a:rPr lang="en-US" sz="1000" dirty="0" err="1"/>
            <a:t>derslerle</a:t>
          </a:r>
          <a:r>
            <a:rPr lang="en-US" sz="1000" dirty="0"/>
            <a:t> </a:t>
          </a:r>
          <a:r>
            <a:rPr lang="en-US" sz="1000" dirty="0" err="1"/>
            <a:t>ilgili</a:t>
          </a:r>
          <a:r>
            <a:rPr lang="en-US" sz="1000" dirty="0"/>
            <a:t> </a:t>
          </a:r>
          <a:r>
            <a:rPr lang="en-US" sz="1000" dirty="0" err="1"/>
            <a:t>iyileştirme</a:t>
          </a:r>
          <a:r>
            <a:rPr lang="en-US" sz="1000" dirty="0"/>
            <a:t> </a:t>
          </a:r>
          <a:r>
            <a:rPr lang="en-US" sz="1000" dirty="0" err="1"/>
            <a:t>çalışmaları</a:t>
          </a:r>
          <a:r>
            <a:rPr lang="en-US" sz="1000" dirty="0"/>
            <a:t> </a:t>
          </a:r>
          <a:r>
            <a:rPr lang="en-US" sz="1000" dirty="0" err="1"/>
            <a:t>yapılır</a:t>
          </a:r>
          <a:r>
            <a:rPr lang="en-US" sz="1000" dirty="0"/>
            <a:t>.</a:t>
          </a:r>
        </a:p>
      </dgm:t>
    </dgm:pt>
    <dgm:pt modelId="{AF39E5D7-04C1-4AB3-8F74-ED6899E6E6D8}" type="parTrans" cxnId="{011EAA28-7CEB-4629-9F9D-627850CF40F1}">
      <dgm:prSet/>
      <dgm:spPr/>
      <dgm:t>
        <a:bodyPr/>
        <a:lstStyle/>
        <a:p>
          <a:endParaRPr lang="en-US"/>
        </a:p>
      </dgm:t>
    </dgm:pt>
    <dgm:pt modelId="{923BD358-362E-4037-B701-A55644163B70}" type="sibTrans" cxnId="{011EAA28-7CEB-4629-9F9D-627850CF40F1}">
      <dgm:prSet/>
      <dgm:spPr/>
      <dgm:t>
        <a:bodyPr/>
        <a:lstStyle/>
        <a:p>
          <a:endParaRPr lang="en-US"/>
        </a:p>
      </dgm:t>
    </dgm:pt>
    <dgm:pt modelId="{405CC95C-A931-405B-A5DD-C1FDBBD602CB}">
      <dgm:prSet custT="1"/>
      <dgm:spPr/>
      <dgm:t>
        <a:bodyPr anchor="ctr"/>
        <a:lstStyle/>
        <a:p>
          <a:pPr marL="268288" indent="-88900" algn="just" defTabSz="955675"/>
          <a:r>
            <a:rPr lang="en-US" sz="1000" dirty="0"/>
            <a:t>Bir </a:t>
          </a:r>
          <a:r>
            <a:rPr lang="en-US" sz="1000" dirty="0" err="1"/>
            <a:t>önceki</a:t>
          </a:r>
          <a:r>
            <a:rPr lang="en-US" sz="1000" dirty="0"/>
            <a:t> </a:t>
          </a:r>
          <a:r>
            <a:rPr lang="en-US" sz="1000" dirty="0" err="1"/>
            <a:t>yıla</a:t>
          </a:r>
          <a:r>
            <a:rPr lang="en-US" sz="1000" dirty="0"/>
            <a:t> </a:t>
          </a:r>
          <a:r>
            <a:rPr lang="en-US" sz="1000" dirty="0" err="1"/>
            <a:t>göre</a:t>
          </a:r>
          <a:r>
            <a:rPr lang="en-US" sz="1000" dirty="0"/>
            <a:t> </a:t>
          </a:r>
          <a:r>
            <a:rPr lang="en-US" sz="1000" dirty="0" err="1"/>
            <a:t>değişen</a:t>
          </a:r>
          <a:r>
            <a:rPr lang="en-US" sz="1000" dirty="0"/>
            <a:t> </a:t>
          </a:r>
          <a:r>
            <a:rPr lang="en-US" sz="1000" dirty="0" err="1"/>
            <a:t>ders</a:t>
          </a:r>
          <a:r>
            <a:rPr lang="en-US" sz="1000" dirty="0"/>
            <a:t> </a:t>
          </a:r>
          <a:r>
            <a:rPr lang="en-US" sz="1000" dirty="0" err="1"/>
            <a:t>sonrasında</a:t>
          </a:r>
          <a:r>
            <a:rPr lang="en-US" sz="1000" dirty="0"/>
            <a:t> </a:t>
          </a:r>
          <a:r>
            <a:rPr lang="en-US" sz="1000" dirty="0" err="1"/>
            <a:t>öğrenci</a:t>
          </a:r>
          <a:r>
            <a:rPr lang="en-US" sz="1000" dirty="0"/>
            <a:t> </a:t>
          </a:r>
          <a:r>
            <a:rPr lang="en-US" sz="1000" dirty="0" err="1"/>
            <a:t>ders</a:t>
          </a:r>
          <a:r>
            <a:rPr lang="en-US" sz="1000" dirty="0"/>
            <a:t> </a:t>
          </a:r>
          <a:r>
            <a:rPr lang="en-US" sz="1000" dirty="0" err="1"/>
            <a:t>başarı</a:t>
          </a:r>
          <a:r>
            <a:rPr lang="en-US" sz="1000" dirty="0"/>
            <a:t> </a:t>
          </a:r>
          <a:r>
            <a:rPr lang="en-US" sz="1000" dirty="0" err="1"/>
            <a:t>istatistikleri</a:t>
          </a:r>
          <a:r>
            <a:rPr lang="en-US" sz="1000" dirty="0"/>
            <a:t> </a:t>
          </a:r>
          <a:r>
            <a:rPr lang="en-US" sz="1000" dirty="0" err="1"/>
            <a:t>kontrol</a:t>
          </a:r>
          <a:r>
            <a:rPr lang="en-US" sz="1000" dirty="0"/>
            <a:t> </a:t>
          </a:r>
          <a:r>
            <a:rPr lang="en-US" sz="1000" dirty="0" err="1"/>
            <a:t>edilir</a:t>
          </a:r>
          <a:r>
            <a:rPr lang="en-US" sz="1000" dirty="0"/>
            <a:t>.</a:t>
          </a:r>
        </a:p>
      </dgm:t>
    </dgm:pt>
    <dgm:pt modelId="{830B3273-BA8E-40E0-AD7A-E071979EAC54}" type="parTrans" cxnId="{7FAFDAF5-9172-4339-966D-B0DB58E9A49F}">
      <dgm:prSet/>
      <dgm:spPr/>
      <dgm:t>
        <a:bodyPr/>
        <a:lstStyle/>
        <a:p>
          <a:endParaRPr lang="en-US"/>
        </a:p>
      </dgm:t>
    </dgm:pt>
    <dgm:pt modelId="{1466D3D9-C4AC-47E7-9B5A-BA576C238959}" type="sibTrans" cxnId="{7FAFDAF5-9172-4339-966D-B0DB58E9A49F}">
      <dgm:prSet/>
      <dgm:spPr/>
      <dgm:t>
        <a:bodyPr/>
        <a:lstStyle/>
        <a:p>
          <a:endParaRPr lang="en-US"/>
        </a:p>
      </dgm:t>
    </dgm:pt>
    <dgm:pt modelId="{F3E0104E-B0E9-4BC6-A1F7-F15A99F7E9F6}">
      <dgm:prSet custT="1"/>
      <dgm:spPr/>
      <dgm:t>
        <a:bodyPr/>
        <a:lstStyle/>
        <a:p>
          <a:pPr marL="179388" indent="-90488" algn="just"/>
          <a:r>
            <a:rPr lang="en-US" sz="1000" dirty="0" err="1"/>
            <a:t>Dekanlığa</a:t>
          </a:r>
          <a:r>
            <a:rPr lang="en-US" sz="1000" dirty="0"/>
            <a:t> </a:t>
          </a:r>
          <a:r>
            <a:rPr lang="en-US" sz="1000" dirty="0" err="1"/>
            <a:t>teklif</a:t>
          </a:r>
          <a:r>
            <a:rPr lang="en-US" sz="1000" dirty="0"/>
            <a:t> </a:t>
          </a:r>
          <a:r>
            <a:rPr lang="en-US" sz="1000" dirty="0" err="1"/>
            <a:t>edilen</a:t>
          </a:r>
          <a:r>
            <a:rPr lang="en-US" sz="1000" dirty="0"/>
            <a:t> </a:t>
          </a:r>
          <a:r>
            <a:rPr lang="en-US" sz="1000" dirty="0" err="1"/>
            <a:t>ve</a:t>
          </a:r>
          <a:r>
            <a:rPr lang="en-US" sz="1000" dirty="0"/>
            <a:t> </a:t>
          </a:r>
          <a:r>
            <a:rPr lang="en-US" sz="1000" dirty="0" err="1"/>
            <a:t>değişmesi</a:t>
          </a:r>
          <a:r>
            <a:rPr lang="en-US" sz="1000" dirty="0"/>
            <a:t> </a:t>
          </a:r>
          <a:r>
            <a:rPr lang="en-US" sz="1000" dirty="0" err="1"/>
            <a:t>istenen</a:t>
          </a:r>
          <a:r>
            <a:rPr lang="en-US" sz="1000" dirty="0"/>
            <a:t> </a:t>
          </a:r>
          <a:r>
            <a:rPr lang="en-US" sz="1000" dirty="0" err="1"/>
            <a:t>dersler</a:t>
          </a:r>
          <a:r>
            <a:rPr lang="en-US" sz="1000" dirty="0"/>
            <a:t> </a:t>
          </a:r>
          <a:r>
            <a:rPr lang="en-US" sz="1000" dirty="0" err="1"/>
            <a:t>Fakülte</a:t>
          </a:r>
          <a:r>
            <a:rPr lang="en-US" sz="1000" dirty="0"/>
            <a:t> </a:t>
          </a:r>
          <a:r>
            <a:rPr lang="en-US" sz="1000" dirty="0" err="1"/>
            <a:t>Kurulu’nda</a:t>
          </a:r>
          <a:r>
            <a:rPr lang="en-US" sz="1000" dirty="0"/>
            <a:t> </a:t>
          </a:r>
          <a:r>
            <a:rPr lang="en-US" sz="1000" dirty="0" err="1"/>
            <a:t>görüşülür</a:t>
          </a:r>
          <a:r>
            <a:rPr lang="en-US" sz="1000" dirty="0"/>
            <a:t>.</a:t>
          </a:r>
        </a:p>
      </dgm:t>
    </dgm:pt>
    <dgm:pt modelId="{88D8C426-298A-41C9-9A04-C06F1E8F25B2}" type="parTrans" cxnId="{2E65A0FA-1383-4790-8E7D-C2D0E45B60F2}">
      <dgm:prSet/>
      <dgm:spPr/>
      <dgm:t>
        <a:bodyPr/>
        <a:lstStyle/>
        <a:p>
          <a:endParaRPr lang="en-US"/>
        </a:p>
      </dgm:t>
    </dgm:pt>
    <dgm:pt modelId="{177D1820-9EE0-4CE2-B02F-0B10F4623EDF}" type="sibTrans" cxnId="{2E65A0FA-1383-4790-8E7D-C2D0E45B60F2}">
      <dgm:prSet/>
      <dgm:spPr/>
      <dgm:t>
        <a:bodyPr/>
        <a:lstStyle/>
        <a:p>
          <a:endParaRPr lang="en-US"/>
        </a:p>
      </dgm:t>
    </dgm:pt>
    <dgm:pt modelId="{53939248-4153-43ED-841B-A8E39E4C5D62}">
      <dgm:prSet custT="1"/>
      <dgm:spPr/>
      <dgm:t>
        <a:bodyPr/>
        <a:lstStyle/>
        <a:p>
          <a:pPr marL="179388" indent="-90488" algn="just"/>
          <a:r>
            <a:rPr lang="en-US" sz="1000" dirty="0" err="1"/>
            <a:t>Fakülte</a:t>
          </a:r>
          <a:r>
            <a:rPr lang="en-US" sz="1000" dirty="0"/>
            <a:t> </a:t>
          </a:r>
          <a:r>
            <a:rPr lang="en-US" sz="1000" dirty="0" err="1"/>
            <a:t>Kurulu’nda</a:t>
          </a:r>
          <a:r>
            <a:rPr lang="en-US" sz="1000" dirty="0"/>
            <a:t> </a:t>
          </a:r>
          <a:r>
            <a:rPr lang="en-US" sz="1000" dirty="0" err="1"/>
            <a:t>uygunluğu</a:t>
          </a:r>
          <a:r>
            <a:rPr lang="en-US" sz="1000" dirty="0"/>
            <a:t> oy </a:t>
          </a:r>
          <a:r>
            <a:rPr lang="en-US" sz="1000" dirty="0" err="1"/>
            <a:t>birliği</a:t>
          </a:r>
          <a:r>
            <a:rPr lang="en-US" sz="1000" dirty="0"/>
            <a:t> </a:t>
          </a:r>
          <a:r>
            <a:rPr lang="en-US" sz="1000" dirty="0" err="1"/>
            <a:t>ile</a:t>
          </a:r>
          <a:r>
            <a:rPr lang="en-US" sz="1000" dirty="0"/>
            <a:t> </a:t>
          </a:r>
          <a:r>
            <a:rPr lang="en-US" sz="1000" dirty="0" err="1"/>
            <a:t>kabul</a:t>
          </a:r>
          <a:r>
            <a:rPr lang="en-US" sz="1000" dirty="0"/>
            <a:t> </a:t>
          </a:r>
          <a:r>
            <a:rPr lang="en-US" sz="1000" dirty="0" err="1"/>
            <a:t>edilen</a:t>
          </a:r>
          <a:r>
            <a:rPr lang="en-US" sz="1000" dirty="0"/>
            <a:t> </a:t>
          </a:r>
          <a:r>
            <a:rPr lang="en-US" sz="1000" dirty="0" err="1"/>
            <a:t>dersler</a:t>
          </a:r>
          <a:r>
            <a:rPr lang="en-US" sz="1000" dirty="0"/>
            <a:t>, Senato’ </a:t>
          </a:r>
          <a:r>
            <a:rPr lang="en-US" sz="1000" dirty="0" err="1"/>
            <a:t>ya</a:t>
          </a:r>
          <a:r>
            <a:rPr lang="en-US" sz="1000" dirty="0"/>
            <a:t> </a:t>
          </a:r>
          <a:r>
            <a:rPr lang="en-US" sz="1000" dirty="0" err="1"/>
            <a:t>sunulur</a:t>
          </a:r>
          <a:r>
            <a:rPr lang="en-US" sz="1000" dirty="0"/>
            <a:t>.</a:t>
          </a:r>
        </a:p>
      </dgm:t>
    </dgm:pt>
    <dgm:pt modelId="{ABBB5CA6-19DB-480C-806C-A61763EB206E}" type="parTrans" cxnId="{A731770E-6A10-4E45-8BA9-1671B793268F}">
      <dgm:prSet/>
      <dgm:spPr/>
      <dgm:t>
        <a:bodyPr/>
        <a:lstStyle/>
        <a:p>
          <a:endParaRPr lang="en-US"/>
        </a:p>
      </dgm:t>
    </dgm:pt>
    <dgm:pt modelId="{FF3DB8B1-98AE-425A-97A0-175515A4FCC7}" type="sibTrans" cxnId="{A731770E-6A10-4E45-8BA9-1671B793268F}">
      <dgm:prSet/>
      <dgm:spPr/>
      <dgm:t>
        <a:bodyPr/>
        <a:lstStyle/>
        <a:p>
          <a:endParaRPr lang="en-US"/>
        </a:p>
      </dgm:t>
    </dgm:pt>
    <dgm:pt modelId="{35C96A6E-0271-433F-A8BD-0699CD757F19}">
      <dgm:prSet custT="1"/>
      <dgm:spPr/>
      <dgm:t>
        <a:bodyPr/>
        <a:lstStyle/>
        <a:p>
          <a:pPr marL="179388" indent="-90488" algn="just"/>
          <a:r>
            <a:rPr lang="en-US" sz="1000" dirty="0" err="1"/>
            <a:t>Üniversite</a:t>
          </a:r>
          <a:r>
            <a:rPr lang="en-US" sz="1000" dirty="0"/>
            <a:t> </a:t>
          </a:r>
          <a:r>
            <a:rPr lang="en-US" sz="1000" dirty="0" err="1"/>
            <a:t>Senatosu’nda</a:t>
          </a:r>
          <a:r>
            <a:rPr lang="en-US" sz="1000" dirty="0"/>
            <a:t> </a:t>
          </a:r>
          <a:r>
            <a:rPr lang="en-US" sz="1000" dirty="0" err="1"/>
            <a:t>görüşülen</a:t>
          </a:r>
          <a:r>
            <a:rPr lang="en-US" sz="1000" dirty="0"/>
            <a:t> </a:t>
          </a:r>
          <a:r>
            <a:rPr lang="en-US" sz="1000" dirty="0" err="1"/>
            <a:t>ve</a:t>
          </a:r>
          <a:r>
            <a:rPr lang="en-US" sz="1000" dirty="0"/>
            <a:t> </a:t>
          </a:r>
          <a:r>
            <a:rPr lang="en-US" sz="1000" dirty="0" err="1"/>
            <a:t>değiştirilmesi</a:t>
          </a:r>
          <a:r>
            <a:rPr lang="en-US" sz="1000" dirty="0"/>
            <a:t> </a:t>
          </a:r>
          <a:r>
            <a:rPr lang="en-US" sz="1000" dirty="0" err="1"/>
            <a:t>uygun</a:t>
          </a:r>
          <a:r>
            <a:rPr lang="en-US" sz="1000" dirty="0"/>
            <a:t> </a:t>
          </a:r>
          <a:r>
            <a:rPr lang="en-US" sz="1000" dirty="0" err="1"/>
            <a:t>olan</a:t>
          </a:r>
          <a:r>
            <a:rPr lang="en-US" sz="1000" dirty="0"/>
            <a:t> </a:t>
          </a:r>
          <a:r>
            <a:rPr lang="en-US" sz="1000" dirty="0" err="1"/>
            <a:t>dersler</a:t>
          </a:r>
          <a:r>
            <a:rPr lang="en-US" sz="1000" dirty="0"/>
            <a:t>, </a:t>
          </a:r>
          <a:r>
            <a:rPr lang="en-US" sz="1000" dirty="0" err="1"/>
            <a:t>bölüm</a:t>
          </a:r>
          <a:r>
            <a:rPr lang="en-US" sz="1000" dirty="0"/>
            <a:t> </a:t>
          </a:r>
          <a:r>
            <a:rPr lang="en-US" sz="1000" dirty="0" err="1"/>
            <a:t>programında</a:t>
          </a:r>
          <a:r>
            <a:rPr lang="en-US" sz="1000" dirty="0"/>
            <a:t> </a:t>
          </a:r>
          <a:r>
            <a:rPr lang="en-US" sz="1000" dirty="0" err="1"/>
            <a:t>güncellenir</a:t>
          </a:r>
          <a:r>
            <a:rPr lang="en-US" sz="1000" dirty="0"/>
            <a:t>.</a:t>
          </a:r>
        </a:p>
      </dgm:t>
    </dgm:pt>
    <dgm:pt modelId="{1D6B4E22-E107-4EDC-9FF3-DD7F0D1B4C6A}" type="parTrans" cxnId="{E17A94D8-99BC-4F61-B939-864CED932DC1}">
      <dgm:prSet/>
      <dgm:spPr/>
      <dgm:t>
        <a:bodyPr/>
        <a:lstStyle/>
        <a:p>
          <a:endParaRPr lang="en-US"/>
        </a:p>
      </dgm:t>
    </dgm:pt>
    <dgm:pt modelId="{B3E0C4A3-8B58-48B6-ADEF-0B76C9E62B3B}" type="sibTrans" cxnId="{E17A94D8-99BC-4F61-B939-864CED932DC1}">
      <dgm:prSet/>
      <dgm:spPr/>
      <dgm:t>
        <a:bodyPr/>
        <a:lstStyle/>
        <a:p>
          <a:endParaRPr lang="en-US"/>
        </a:p>
      </dgm:t>
    </dgm:pt>
    <dgm:pt modelId="{1113FCED-E4F4-4ADF-A6DE-9A63D4F144F8}">
      <dgm:prSet custT="1"/>
      <dgm:spPr/>
      <dgm:t>
        <a:bodyPr/>
        <a:lstStyle/>
        <a:p>
          <a:pPr marL="179388" indent="-90488" algn="just"/>
          <a:r>
            <a:rPr lang="en-US" sz="1000" dirty="0" err="1"/>
            <a:t>Güncellenen</a:t>
          </a:r>
          <a:r>
            <a:rPr lang="en-US" sz="1000" dirty="0"/>
            <a:t> </a:t>
          </a:r>
          <a:r>
            <a:rPr lang="en-US" sz="1000" dirty="0" err="1"/>
            <a:t>dersin</a:t>
          </a:r>
          <a:r>
            <a:rPr lang="en-US" sz="1000" dirty="0"/>
            <a:t> son </a:t>
          </a:r>
          <a:r>
            <a:rPr lang="en-US" sz="1000" dirty="0" err="1"/>
            <a:t>hali</a:t>
          </a:r>
          <a:r>
            <a:rPr lang="en-US" sz="1000" dirty="0"/>
            <a:t> </a:t>
          </a:r>
          <a:r>
            <a:rPr lang="en-US" sz="1000" dirty="0" err="1"/>
            <a:t>Öğrenci</a:t>
          </a:r>
          <a:r>
            <a:rPr lang="en-US" sz="1000" dirty="0"/>
            <a:t> </a:t>
          </a:r>
          <a:r>
            <a:rPr lang="en-US" sz="1000" dirty="0" err="1"/>
            <a:t>İşleri</a:t>
          </a:r>
          <a:r>
            <a:rPr lang="en-US" sz="1000" dirty="0"/>
            <a:t> Daire </a:t>
          </a:r>
          <a:r>
            <a:rPr lang="en-US" sz="1000" dirty="0" err="1"/>
            <a:t>Başkanlığı’na</a:t>
          </a:r>
          <a:r>
            <a:rPr lang="en-US" sz="1000" dirty="0"/>
            <a:t> </a:t>
          </a:r>
          <a:r>
            <a:rPr lang="en-US" sz="1000" dirty="0" err="1"/>
            <a:t>yollanarak</a:t>
          </a:r>
          <a:r>
            <a:rPr lang="en-US" sz="1000" dirty="0"/>
            <a:t> </a:t>
          </a:r>
          <a:r>
            <a:rPr lang="en-US" sz="1000" dirty="0" err="1"/>
            <a:t>gerekli</a:t>
          </a:r>
          <a:r>
            <a:rPr lang="en-US" sz="1000" dirty="0"/>
            <a:t> </a:t>
          </a:r>
          <a:r>
            <a:rPr lang="en-US" sz="1000" dirty="0" err="1"/>
            <a:t>düzenlemenin</a:t>
          </a:r>
          <a:r>
            <a:rPr lang="en-US" sz="1000" dirty="0"/>
            <a:t> </a:t>
          </a:r>
          <a:r>
            <a:rPr lang="en-US" sz="1000" dirty="0" err="1"/>
            <a:t>yapılması</a:t>
          </a:r>
          <a:r>
            <a:rPr lang="en-US" sz="1000" dirty="0"/>
            <a:t> </a:t>
          </a:r>
          <a:r>
            <a:rPr lang="en-US" sz="1000" dirty="0" err="1"/>
            <a:t>sağlanır</a:t>
          </a:r>
          <a:r>
            <a:rPr lang="en-US" sz="1000" dirty="0"/>
            <a:t>.</a:t>
          </a:r>
        </a:p>
      </dgm:t>
    </dgm:pt>
    <dgm:pt modelId="{D7221818-8699-4C7D-8890-57109A1F581F}" type="parTrans" cxnId="{15D0A833-795E-4E45-B0F7-223620B3E8F3}">
      <dgm:prSet/>
      <dgm:spPr/>
      <dgm:t>
        <a:bodyPr/>
        <a:lstStyle/>
        <a:p>
          <a:endParaRPr lang="en-US"/>
        </a:p>
      </dgm:t>
    </dgm:pt>
    <dgm:pt modelId="{48420BC2-447D-4A77-8C1E-2121F26C6C9A}" type="sibTrans" cxnId="{15D0A833-795E-4E45-B0F7-223620B3E8F3}">
      <dgm:prSet/>
      <dgm:spPr/>
      <dgm:t>
        <a:bodyPr/>
        <a:lstStyle/>
        <a:p>
          <a:endParaRPr lang="en-US"/>
        </a:p>
      </dgm:t>
    </dgm:pt>
    <dgm:pt modelId="{1EDF8290-1643-49BD-A834-835EE33F3978}">
      <dgm:prSet custT="1"/>
      <dgm:spPr/>
      <dgm:t>
        <a:bodyPr/>
        <a:lstStyle/>
        <a:p>
          <a:pPr marL="179388" indent="-90488" algn="just"/>
          <a:r>
            <a:rPr lang="en-US" sz="1000" dirty="0" err="1"/>
            <a:t>Güncellenen</a:t>
          </a:r>
          <a:r>
            <a:rPr lang="en-US" sz="1000" dirty="0"/>
            <a:t> </a:t>
          </a:r>
          <a:r>
            <a:rPr lang="en-US" sz="1000" dirty="0" err="1"/>
            <a:t>dersin</a:t>
          </a:r>
          <a:r>
            <a:rPr lang="en-US" sz="1000" dirty="0"/>
            <a:t> son </a:t>
          </a:r>
          <a:r>
            <a:rPr lang="en-US" sz="1000" dirty="0" err="1"/>
            <a:t>hali</a:t>
          </a:r>
          <a:r>
            <a:rPr lang="en-US" sz="1000" dirty="0"/>
            <a:t> Bilgi </a:t>
          </a:r>
          <a:r>
            <a:rPr lang="en-US" sz="1000" dirty="0" err="1"/>
            <a:t>İşlem</a:t>
          </a:r>
          <a:r>
            <a:rPr lang="en-US" sz="1000" dirty="0"/>
            <a:t> Daire </a:t>
          </a:r>
          <a:r>
            <a:rPr lang="en-US" sz="1000" dirty="0" err="1"/>
            <a:t>Başkanlığı’na</a:t>
          </a:r>
          <a:r>
            <a:rPr lang="en-US" sz="1000" dirty="0"/>
            <a:t> </a:t>
          </a:r>
          <a:r>
            <a:rPr lang="en-US" sz="1000" dirty="0" err="1"/>
            <a:t>yollanarak</a:t>
          </a:r>
          <a:r>
            <a:rPr lang="en-US" sz="1000" dirty="0"/>
            <a:t> </a:t>
          </a:r>
          <a:r>
            <a:rPr lang="en-US" sz="1000" dirty="0" err="1"/>
            <a:t>üniversite</a:t>
          </a:r>
          <a:r>
            <a:rPr lang="en-US" sz="1000" dirty="0"/>
            <a:t> web </a:t>
          </a:r>
          <a:r>
            <a:rPr lang="en-US" sz="1000" dirty="0" err="1"/>
            <a:t>sayfasında</a:t>
          </a:r>
          <a:r>
            <a:rPr lang="en-US" sz="1000" dirty="0"/>
            <a:t> </a:t>
          </a:r>
          <a:r>
            <a:rPr lang="en-US" sz="1000" dirty="0" err="1"/>
            <a:t>gerekli</a:t>
          </a:r>
          <a:r>
            <a:rPr lang="en-US" sz="1000" dirty="0"/>
            <a:t> </a:t>
          </a:r>
          <a:r>
            <a:rPr lang="en-US" sz="1000" dirty="0" err="1"/>
            <a:t>değişimin</a:t>
          </a:r>
          <a:r>
            <a:rPr lang="en-US" sz="1000" dirty="0"/>
            <a:t> </a:t>
          </a:r>
          <a:r>
            <a:rPr lang="en-US" sz="1000" dirty="0" err="1"/>
            <a:t>yapılması</a:t>
          </a:r>
          <a:r>
            <a:rPr lang="en-US" sz="1000" dirty="0"/>
            <a:t> </a:t>
          </a:r>
          <a:r>
            <a:rPr lang="en-US" sz="1000" dirty="0" err="1"/>
            <a:t>ve</a:t>
          </a:r>
          <a:r>
            <a:rPr lang="en-US" sz="1000" dirty="0"/>
            <a:t> </a:t>
          </a:r>
          <a:r>
            <a:rPr lang="en-US" sz="1000" dirty="0" err="1"/>
            <a:t>öğrencilere</a:t>
          </a:r>
          <a:r>
            <a:rPr lang="en-US" sz="1000" dirty="0"/>
            <a:t> </a:t>
          </a:r>
          <a:r>
            <a:rPr lang="en-US" sz="1000" dirty="0" err="1"/>
            <a:t>duyurulması</a:t>
          </a:r>
          <a:r>
            <a:rPr lang="en-US" sz="1000" dirty="0"/>
            <a:t> </a:t>
          </a:r>
          <a:r>
            <a:rPr lang="en-US" sz="1000" dirty="0" err="1"/>
            <a:t>sağlanır</a:t>
          </a:r>
          <a:r>
            <a:rPr lang="en-US" sz="1000" dirty="0"/>
            <a:t>.</a:t>
          </a:r>
        </a:p>
      </dgm:t>
    </dgm:pt>
    <dgm:pt modelId="{98579FE2-011B-4B7D-B949-DB45E155EBC0}" type="parTrans" cxnId="{EDE2188E-52B8-4AEB-9530-C92459081295}">
      <dgm:prSet/>
      <dgm:spPr/>
      <dgm:t>
        <a:bodyPr/>
        <a:lstStyle/>
        <a:p>
          <a:endParaRPr lang="en-US"/>
        </a:p>
      </dgm:t>
    </dgm:pt>
    <dgm:pt modelId="{2644C0C5-B9A0-41F5-B816-DA622D78AD24}" type="sibTrans" cxnId="{EDE2188E-52B8-4AEB-9530-C92459081295}">
      <dgm:prSet/>
      <dgm:spPr/>
      <dgm:t>
        <a:bodyPr/>
        <a:lstStyle/>
        <a:p>
          <a:endParaRPr lang="en-US"/>
        </a:p>
      </dgm:t>
    </dgm:pt>
    <dgm:pt modelId="{19FC0A79-1E19-4A29-9674-1799AF748E18}" type="pres">
      <dgm:prSet presAssocID="{C3362375-88E4-4034-B18F-724FDC67BBBC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3AFD0147-45F0-47A4-BE75-41E8A97510BF}" type="pres">
      <dgm:prSet presAssocID="{C3362375-88E4-4034-B18F-724FDC67BBBC}" presName="children" presStyleCnt="0"/>
      <dgm:spPr/>
    </dgm:pt>
    <dgm:pt modelId="{E644AE2B-9833-4BC2-9D0B-5CAB6BBED747}" type="pres">
      <dgm:prSet presAssocID="{C3362375-88E4-4034-B18F-724FDC67BBBC}" presName="child1group" presStyleCnt="0"/>
      <dgm:spPr/>
    </dgm:pt>
    <dgm:pt modelId="{1DE89986-AAC5-42FC-BDD2-2E8DE6867064}" type="pres">
      <dgm:prSet presAssocID="{C3362375-88E4-4034-B18F-724FDC67BBBC}" presName="child1" presStyleLbl="bgAcc1" presStyleIdx="0" presStyleCnt="4" custScaleX="162598" custScaleY="145558" custLinFactNeighborX="-1797" custLinFactNeighborY="31439"/>
      <dgm:spPr/>
    </dgm:pt>
    <dgm:pt modelId="{AEF4198B-4774-4D33-A731-8CBCA8DF6F69}" type="pres">
      <dgm:prSet presAssocID="{C3362375-88E4-4034-B18F-724FDC67BBBC}" presName="child1Text" presStyleLbl="bgAcc1" presStyleIdx="0" presStyleCnt="4">
        <dgm:presLayoutVars>
          <dgm:bulletEnabled val="1"/>
        </dgm:presLayoutVars>
      </dgm:prSet>
      <dgm:spPr/>
    </dgm:pt>
    <dgm:pt modelId="{631AABF6-F041-4FC1-ACEF-2D6A375FCBC7}" type="pres">
      <dgm:prSet presAssocID="{C3362375-88E4-4034-B18F-724FDC67BBBC}" presName="child2group" presStyleCnt="0"/>
      <dgm:spPr/>
    </dgm:pt>
    <dgm:pt modelId="{7B1EEC8E-DFDB-4767-9992-F50EDD4951F7}" type="pres">
      <dgm:prSet presAssocID="{C3362375-88E4-4034-B18F-724FDC67BBBC}" presName="child2" presStyleLbl="bgAcc1" presStyleIdx="1" presStyleCnt="4" custScaleX="163458" custScaleY="145532" custLinFactNeighborX="2090" custLinFactNeighborY="31169"/>
      <dgm:spPr/>
    </dgm:pt>
    <dgm:pt modelId="{3697C8B3-BF7E-46ED-A4D3-4E32A9540A4C}" type="pres">
      <dgm:prSet presAssocID="{C3362375-88E4-4034-B18F-724FDC67BBBC}" presName="child2Text" presStyleLbl="bgAcc1" presStyleIdx="1" presStyleCnt="4">
        <dgm:presLayoutVars>
          <dgm:bulletEnabled val="1"/>
        </dgm:presLayoutVars>
      </dgm:prSet>
      <dgm:spPr/>
    </dgm:pt>
    <dgm:pt modelId="{3C8FDA54-2899-4CCD-A3F5-ADA6856DDF9F}" type="pres">
      <dgm:prSet presAssocID="{C3362375-88E4-4034-B18F-724FDC67BBBC}" presName="child3group" presStyleCnt="0"/>
      <dgm:spPr/>
    </dgm:pt>
    <dgm:pt modelId="{2ECFF366-3DCD-4445-A0BF-E681AA2637BF}" type="pres">
      <dgm:prSet presAssocID="{C3362375-88E4-4034-B18F-724FDC67BBBC}" presName="child3" presStyleLbl="bgAcc1" presStyleIdx="2" presStyleCnt="4" custScaleX="162541" custScaleY="146770" custLinFactNeighborX="2438" custLinFactNeighborY="-26052"/>
      <dgm:spPr/>
    </dgm:pt>
    <dgm:pt modelId="{D7F9769D-E1F7-457A-9EEB-1C88D3A41933}" type="pres">
      <dgm:prSet presAssocID="{C3362375-88E4-4034-B18F-724FDC67BBBC}" presName="child3Text" presStyleLbl="bgAcc1" presStyleIdx="2" presStyleCnt="4">
        <dgm:presLayoutVars>
          <dgm:bulletEnabled val="1"/>
        </dgm:presLayoutVars>
      </dgm:prSet>
      <dgm:spPr/>
    </dgm:pt>
    <dgm:pt modelId="{16841924-A496-408D-8AB4-16DBA8975583}" type="pres">
      <dgm:prSet presAssocID="{C3362375-88E4-4034-B18F-724FDC67BBBC}" presName="child4group" presStyleCnt="0"/>
      <dgm:spPr/>
    </dgm:pt>
    <dgm:pt modelId="{AC8EC65D-00CB-40C2-ACA3-CD7A91B729C8}" type="pres">
      <dgm:prSet presAssocID="{C3362375-88E4-4034-B18F-724FDC67BBBC}" presName="child4" presStyleLbl="bgAcc1" presStyleIdx="3" presStyleCnt="4" custScaleX="162375" custScaleY="147287" custLinFactNeighborX="-1534" custLinFactNeighborY="-26628"/>
      <dgm:spPr/>
    </dgm:pt>
    <dgm:pt modelId="{F7C7EAC3-5DEB-4BF7-941D-EE98074AE8AE}" type="pres">
      <dgm:prSet presAssocID="{C3362375-88E4-4034-B18F-724FDC67BBBC}" presName="child4Text" presStyleLbl="bgAcc1" presStyleIdx="3" presStyleCnt="4">
        <dgm:presLayoutVars>
          <dgm:bulletEnabled val="1"/>
        </dgm:presLayoutVars>
      </dgm:prSet>
      <dgm:spPr/>
    </dgm:pt>
    <dgm:pt modelId="{8897A7EE-439D-4F1A-B6B3-9CBEE313559E}" type="pres">
      <dgm:prSet presAssocID="{C3362375-88E4-4034-B18F-724FDC67BBBC}" presName="childPlaceholder" presStyleCnt="0"/>
      <dgm:spPr/>
    </dgm:pt>
    <dgm:pt modelId="{F7E65D0B-619F-4B81-889C-950D187EAC2B}" type="pres">
      <dgm:prSet presAssocID="{C3362375-88E4-4034-B18F-724FDC67BBBC}" presName="circle" presStyleCnt="0"/>
      <dgm:spPr/>
    </dgm:pt>
    <dgm:pt modelId="{FBCB22E4-289A-431F-A27B-D9E4DB145BE9}" type="pres">
      <dgm:prSet presAssocID="{C3362375-88E4-4034-B18F-724FDC67BBBC}" presName="quadrant1" presStyleLbl="node1" presStyleIdx="0" presStyleCnt="4" custScaleX="68302" custScaleY="68302" custLinFactNeighborX="15568" custLinFactNeighborY="16653">
        <dgm:presLayoutVars>
          <dgm:chMax val="1"/>
          <dgm:bulletEnabled val="1"/>
        </dgm:presLayoutVars>
      </dgm:prSet>
      <dgm:spPr/>
    </dgm:pt>
    <dgm:pt modelId="{1C1506CC-E666-45CA-8973-97AC8BD421EF}" type="pres">
      <dgm:prSet presAssocID="{C3362375-88E4-4034-B18F-724FDC67BBBC}" presName="quadrant2" presStyleLbl="node1" presStyleIdx="1" presStyleCnt="4" custScaleX="68302" custScaleY="68302" custLinFactNeighborX="-15930" custLinFactNeighborY="16292">
        <dgm:presLayoutVars>
          <dgm:chMax val="1"/>
          <dgm:bulletEnabled val="1"/>
        </dgm:presLayoutVars>
      </dgm:prSet>
      <dgm:spPr/>
    </dgm:pt>
    <dgm:pt modelId="{523085B0-2246-4431-9A61-481168FC009D}" type="pres">
      <dgm:prSet presAssocID="{C3362375-88E4-4034-B18F-724FDC67BBBC}" presName="quadrant3" presStyleLbl="node1" presStyleIdx="2" presStyleCnt="4" custScaleX="68302" custScaleY="68302" custLinFactNeighborX="-15568" custLinFactNeighborY="-14119">
        <dgm:presLayoutVars>
          <dgm:chMax val="1"/>
          <dgm:bulletEnabled val="1"/>
        </dgm:presLayoutVars>
      </dgm:prSet>
      <dgm:spPr/>
    </dgm:pt>
    <dgm:pt modelId="{22B45599-3804-42C1-9B11-456BA815E5EF}" type="pres">
      <dgm:prSet presAssocID="{C3362375-88E4-4034-B18F-724FDC67BBBC}" presName="quadrant4" presStyleLbl="node1" presStyleIdx="3" presStyleCnt="4" custScaleX="68302" custScaleY="68302" custLinFactNeighborX="15930" custLinFactNeighborY="-14481">
        <dgm:presLayoutVars>
          <dgm:chMax val="1"/>
          <dgm:bulletEnabled val="1"/>
        </dgm:presLayoutVars>
      </dgm:prSet>
      <dgm:spPr/>
    </dgm:pt>
    <dgm:pt modelId="{DB188BB2-AB9A-428D-8A63-0C71104188FC}" type="pres">
      <dgm:prSet presAssocID="{C3362375-88E4-4034-B18F-724FDC67BBBC}" presName="quadrantPlaceholder" presStyleCnt="0"/>
      <dgm:spPr/>
    </dgm:pt>
    <dgm:pt modelId="{1D7DBEDD-A245-4488-AB9E-15AF30FC5B6A}" type="pres">
      <dgm:prSet presAssocID="{C3362375-88E4-4034-B18F-724FDC67BBBC}" presName="center1" presStyleLbl="fgShp" presStyleIdx="0" presStyleCnt="2"/>
      <dgm:spPr>
        <a:solidFill>
          <a:schemeClr val="bg2">
            <a:lumMod val="75000"/>
          </a:schemeClr>
        </a:solidFill>
        <a:ln>
          <a:solidFill>
            <a:schemeClr val="tx1">
              <a:lumMod val="65000"/>
              <a:lumOff val="35000"/>
            </a:schemeClr>
          </a:solidFill>
        </a:ln>
      </dgm:spPr>
    </dgm:pt>
    <dgm:pt modelId="{23AF742A-16AD-4F01-873E-2A37A620D01B}" type="pres">
      <dgm:prSet presAssocID="{C3362375-88E4-4034-B18F-724FDC67BBBC}" presName="center2" presStyleLbl="fgShp" presStyleIdx="1" presStyleCnt="2"/>
      <dgm:spPr>
        <a:solidFill>
          <a:schemeClr val="bg2">
            <a:lumMod val="75000"/>
          </a:schemeClr>
        </a:solidFill>
        <a:ln>
          <a:solidFill>
            <a:schemeClr val="tx1">
              <a:lumMod val="65000"/>
              <a:lumOff val="35000"/>
            </a:schemeClr>
          </a:solidFill>
        </a:ln>
      </dgm:spPr>
    </dgm:pt>
  </dgm:ptLst>
  <dgm:cxnLst>
    <dgm:cxn modelId="{49E12302-8F60-4EC8-AD80-D90EAA7725B9}" type="presOf" srcId="{405CC95C-A931-405B-A5DD-C1FDBBD602CB}" destId="{2ECFF366-3DCD-4445-A0BF-E681AA2637BF}" srcOrd="0" destOrd="3" presId="urn:microsoft.com/office/officeart/2005/8/layout/cycle4"/>
    <dgm:cxn modelId="{3DE87E05-4A7A-4C68-9B3B-10A5975208FF}" srcId="{C3362375-88E4-4034-B18F-724FDC67BBBC}" destId="{44BD4AC0-1024-45D3-AE6E-70AE9AB68832}" srcOrd="1" destOrd="0" parTransId="{19AFEE8A-4203-4D28-B8B0-D849B59E14D9}" sibTransId="{EEF806DE-0C46-46A7-931D-84DD2A4C8D28}"/>
    <dgm:cxn modelId="{4B01F808-D504-4243-9EDB-C6C896264046}" srcId="{08B8C4EC-B7CD-4979-A956-94E548CCE2AA}" destId="{2FA5AB8E-BD86-43AA-B76E-DEE40167D267}" srcOrd="3" destOrd="0" parTransId="{7ADB8FC2-9E11-4DA3-95E1-8F7C76C0F7DF}" sibTransId="{9CD9329F-7181-4351-BDB1-E3CEA7468454}"/>
    <dgm:cxn modelId="{4128980B-B8D5-4593-9813-AA1650D159F3}" type="presOf" srcId="{2FA5AB8E-BD86-43AA-B76E-DEE40167D267}" destId="{1DE89986-AAC5-42FC-BDD2-2E8DE6867064}" srcOrd="0" destOrd="3" presId="urn:microsoft.com/office/officeart/2005/8/layout/cycle4"/>
    <dgm:cxn modelId="{A731770E-6A10-4E45-8BA9-1671B793268F}" srcId="{44BD4AC0-1024-45D3-AE6E-70AE9AB68832}" destId="{53939248-4153-43ED-841B-A8E39E4C5D62}" srcOrd="3" destOrd="0" parTransId="{ABBB5CA6-19DB-480C-806C-A61763EB206E}" sibTransId="{FF3DB8B1-98AE-425A-97A0-175515A4FCC7}"/>
    <dgm:cxn modelId="{2CCECF0E-DBA9-43F6-8917-6C30C5AE8986}" srcId="{C3362375-88E4-4034-B18F-724FDC67BBBC}" destId="{91D09109-2420-4AA8-A9B2-39466C773A4C}" srcOrd="3" destOrd="0" parTransId="{D9AF1D02-B77C-4D79-82CC-C1C0926BF545}" sibTransId="{98A36CFC-E2D0-4E1F-A811-ACF718DB1E1F}"/>
    <dgm:cxn modelId="{AB639A0F-A074-4C63-A70E-9B24789BF748}" type="presOf" srcId="{139D8573-25E9-40B0-9A04-6D768E5C6324}" destId="{AEF4198B-4774-4D33-A731-8CBCA8DF6F69}" srcOrd="1" destOrd="0" presId="urn:microsoft.com/office/officeart/2005/8/layout/cycle4"/>
    <dgm:cxn modelId="{32A0C90F-2082-4016-AE41-97D5A9F08700}" type="presOf" srcId="{2FA5AB8E-BD86-43AA-B76E-DEE40167D267}" destId="{AEF4198B-4774-4D33-A731-8CBCA8DF6F69}" srcOrd="1" destOrd="3" presId="urn:microsoft.com/office/officeart/2005/8/layout/cycle4"/>
    <dgm:cxn modelId="{50695C13-D434-4170-BD8D-4B2E893CC814}" srcId="{C3362375-88E4-4034-B18F-724FDC67BBBC}" destId="{08B8C4EC-B7CD-4979-A956-94E548CCE2AA}" srcOrd="0" destOrd="0" parTransId="{FED456CA-AA55-40B3-9A2C-ED533748E411}" sibTransId="{C1EB00A8-D2A0-4DA9-ACA6-7D1B30BC65D4}"/>
    <dgm:cxn modelId="{D06FB713-6A52-4E53-A0A8-8A28B11529C4}" type="presOf" srcId="{1113FCED-E4F4-4ADF-A6DE-9A63D4F144F8}" destId="{3697C8B3-BF7E-46ED-A4D3-4E32A9540A4C}" srcOrd="1" destOrd="5" presId="urn:microsoft.com/office/officeart/2005/8/layout/cycle4"/>
    <dgm:cxn modelId="{3C85FD13-8675-4333-85C5-696C95D7B910}" type="presOf" srcId="{25DE6434-3D98-420D-BF8A-6D276F3C0646}" destId="{3697C8B3-BF7E-46ED-A4D3-4E32A9540A4C}" srcOrd="1" destOrd="1" presId="urn:microsoft.com/office/officeart/2005/8/layout/cycle4"/>
    <dgm:cxn modelId="{EB37F915-7EE2-4F56-8EF2-B40810CD09D1}" type="presOf" srcId="{3CFB38C5-06A0-450E-A795-5C80741B509C}" destId="{2ECFF366-3DCD-4445-A0BF-E681AA2637BF}" srcOrd="0" destOrd="2" presId="urn:microsoft.com/office/officeart/2005/8/layout/cycle4"/>
    <dgm:cxn modelId="{8BCA841E-6380-49CE-85A7-51F5EDEB6242}" type="presOf" srcId="{F235E307-C579-48F3-82B8-AA29F0251D00}" destId="{AC8EC65D-00CB-40C2-ACA3-CD7A91B729C8}" srcOrd="0" destOrd="0" presId="urn:microsoft.com/office/officeart/2005/8/layout/cycle4"/>
    <dgm:cxn modelId="{011EAA28-7CEB-4629-9F9D-627850CF40F1}" srcId="{8B344E89-95C5-4C6F-A444-2EDEBB0AFC2F}" destId="{3CFB38C5-06A0-450E-A795-5C80741B509C}" srcOrd="2" destOrd="0" parTransId="{AF39E5D7-04C1-4AB3-8F74-ED6899E6E6D8}" sibTransId="{923BD358-362E-4037-B701-A55644163B70}"/>
    <dgm:cxn modelId="{C6BC6B29-0ABA-48DE-ABBF-9CE3D43FCC10}" type="presOf" srcId="{35C96A6E-0271-433F-A8BD-0699CD757F19}" destId="{3697C8B3-BF7E-46ED-A4D3-4E32A9540A4C}" srcOrd="1" destOrd="4" presId="urn:microsoft.com/office/officeart/2005/8/layout/cycle4"/>
    <dgm:cxn modelId="{8768CF2F-1764-4651-9016-3B01A50B6789}" type="presOf" srcId="{2DBF1792-C300-4864-B4FB-BD9999CC5AD3}" destId="{AC8EC65D-00CB-40C2-ACA3-CD7A91B729C8}" srcOrd="0" destOrd="1" presId="urn:microsoft.com/office/officeart/2005/8/layout/cycle4"/>
    <dgm:cxn modelId="{6666A431-8E67-42FF-A11C-E67DD50CC697}" srcId="{91D09109-2420-4AA8-A9B2-39466C773A4C}" destId="{36FC4AFF-DFB9-4CA6-9EEE-918D357E9030}" srcOrd="2" destOrd="0" parTransId="{EB681F59-F00B-4ED1-9357-119318F5BEAE}" sibTransId="{0ED8ED5B-064D-4767-82A0-489C526B9369}"/>
    <dgm:cxn modelId="{2AAC0333-83B3-4792-974B-98F802614638}" type="presOf" srcId="{D9F6A262-8D82-4BEC-8740-F86F8D4946D7}" destId="{3697C8B3-BF7E-46ED-A4D3-4E32A9540A4C}" srcOrd="1" destOrd="0" presId="urn:microsoft.com/office/officeart/2005/8/layout/cycle4"/>
    <dgm:cxn modelId="{15D0A833-795E-4E45-B0F7-223620B3E8F3}" srcId="{44BD4AC0-1024-45D3-AE6E-70AE9AB68832}" destId="{1113FCED-E4F4-4ADF-A6DE-9A63D4F144F8}" srcOrd="5" destOrd="0" parTransId="{D7221818-8699-4C7D-8890-57109A1F581F}" sibTransId="{48420BC2-447D-4A77-8C1E-2121F26C6C9A}"/>
    <dgm:cxn modelId="{95824937-93B6-480E-8E78-DAD2F84F9D07}" type="presOf" srcId="{53939248-4153-43ED-841B-A8E39E4C5D62}" destId="{3697C8B3-BF7E-46ED-A4D3-4E32A9540A4C}" srcOrd="1" destOrd="3" presId="urn:microsoft.com/office/officeart/2005/8/layout/cycle4"/>
    <dgm:cxn modelId="{6925D338-8C54-4046-B5B3-A647D949E2BB}" type="presOf" srcId="{28BFA13F-922A-4912-8C35-95699E650A70}" destId="{F7C7EAC3-5DEB-4BF7-941D-EE98074AE8AE}" srcOrd="1" destOrd="3" presId="urn:microsoft.com/office/officeart/2005/8/layout/cycle4"/>
    <dgm:cxn modelId="{07CBB13E-58C1-4AFF-8C28-8FA556FE5652}" type="presOf" srcId="{1113FCED-E4F4-4ADF-A6DE-9A63D4F144F8}" destId="{7B1EEC8E-DFDB-4767-9992-F50EDD4951F7}" srcOrd="0" destOrd="5" presId="urn:microsoft.com/office/officeart/2005/8/layout/cycle4"/>
    <dgm:cxn modelId="{C9AF6740-8C97-4B59-AF32-3A490430F6FB}" type="presOf" srcId="{C3362375-88E4-4034-B18F-724FDC67BBBC}" destId="{19FC0A79-1E19-4A29-9674-1799AF748E18}" srcOrd="0" destOrd="0" presId="urn:microsoft.com/office/officeart/2005/8/layout/cycle4"/>
    <dgm:cxn modelId="{1F81005C-98CF-462D-B108-6E21A2E721EC}" srcId="{08B8C4EC-B7CD-4979-A956-94E548CCE2AA}" destId="{139D8573-25E9-40B0-9A04-6D768E5C6324}" srcOrd="0" destOrd="0" parTransId="{9514D9BB-EDC0-4069-8872-E71AE2031D95}" sibTransId="{96174E43-E2BC-4E94-949E-6CCA774CFFE1}"/>
    <dgm:cxn modelId="{9CD9385E-F50C-48C9-AEC3-7C58BFF53714}" type="presOf" srcId="{7EFC073A-2A8E-454D-A3CB-2B215CB1C0E1}" destId="{D7F9769D-E1F7-457A-9EEB-1C88D3A41933}" srcOrd="1" destOrd="0" presId="urn:microsoft.com/office/officeart/2005/8/layout/cycle4"/>
    <dgm:cxn modelId="{DC247E5F-34A8-428A-BC7B-81B9A8792D07}" srcId="{91D09109-2420-4AA8-A9B2-39466C773A4C}" destId="{F235E307-C579-48F3-82B8-AA29F0251D00}" srcOrd="0" destOrd="0" parTransId="{DB6DC66A-2313-46F5-9ECA-69A152E7969F}" sibTransId="{770397E5-63C9-4260-B3C8-8A89079C4A49}"/>
    <dgm:cxn modelId="{DA192F60-BCAA-44B8-8E3D-99494E90CAF7}" srcId="{91D09109-2420-4AA8-A9B2-39466C773A4C}" destId="{28BFA13F-922A-4912-8C35-95699E650A70}" srcOrd="3" destOrd="0" parTransId="{24D60BDE-6201-47B4-9663-371F90D66892}" sibTransId="{775AE838-54AD-4B41-8C17-CD31338FF7A6}"/>
    <dgm:cxn modelId="{713CC042-08E0-4C37-B52E-9A054B711CDC}" type="presOf" srcId="{91D09109-2420-4AA8-A9B2-39466C773A4C}" destId="{22B45599-3804-42C1-9B11-456BA815E5EF}" srcOrd="0" destOrd="0" presId="urn:microsoft.com/office/officeart/2005/8/layout/cycle4"/>
    <dgm:cxn modelId="{1600D543-2BFA-4A55-8E5B-657EB064A8F0}" type="presOf" srcId="{7EFC073A-2A8E-454D-A3CB-2B215CB1C0E1}" destId="{2ECFF366-3DCD-4445-A0BF-E681AA2637BF}" srcOrd="0" destOrd="0" presId="urn:microsoft.com/office/officeart/2005/8/layout/cycle4"/>
    <dgm:cxn modelId="{9C087D45-7D2F-4DEC-A982-0C53106EFC02}" type="presOf" srcId="{2DBF1792-C300-4864-B4FB-BD9999CC5AD3}" destId="{F7C7EAC3-5DEB-4BF7-941D-EE98074AE8AE}" srcOrd="1" destOrd="1" presId="urn:microsoft.com/office/officeart/2005/8/layout/cycle4"/>
    <dgm:cxn modelId="{62271166-287B-4FC8-ADCD-7292D9407B80}" type="presOf" srcId="{405CC95C-A931-405B-A5DD-C1FDBBD602CB}" destId="{D7F9769D-E1F7-457A-9EEB-1C88D3A41933}" srcOrd="1" destOrd="3" presId="urn:microsoft.com/office/officeart/2005/8/layout/cycle4"/>
    <dgm:cxn modelId="{A85CFB47-EA07-443D-9A0E-7BD36EA3128C}" srcId="{08B8C4EC-B7CD-4979-A956-94E548CCE2AA}" destId="{6C0B86DB-135E-4714-915E-7B38B90B8788}" srcOrd="1" destOrd="0" parTransId="{029F05C0-DA37-4805-AD20-3F43F64D54A5}" sibTransId="{846C2868-6CF4-49B9-9703-4F6A14909D6D}"/>
    <dgm:cxn modelId="{7B000A69-3696-4264-9263-AF195AA74755}" srcId="{8B344E89-95C5-4C6F-A444-2EDEBB0AFC2F}" destId="{4099D70E-B8C7-4721-8534-DC8CAC0B664D}" srcOrd="1" destOrd="0" parTransId="{2DE4C227-F723-4C4A-986D-51D53CA31284}" sibTransId="{3F6C33F4-332A-4EEC-A270-54157106993D}"/>
    <dgm:cxn modelId="{CB3E454B-7B54-4F54-8D9F-3BA0DFED3000}" type="presOf" srcId="{35C96A6E-0271-433F-A8BD-0699CD757F19}" destId="{7B1EEC8E-DFDB-4767-9992-F50EDD4951F7}" srcOrd="0" destOrd="4" presId="urn:microsoft.com/office/officeart/2005/8/layout/cycle4"/>
    <dgm:cxn modelId="{D80C4D6D-D3EC-4223-98EC-12030DF80EE7}" srcId="{44BD4AC0-1024-45D3-AE6E-70AE9AB68832}" destId="{D9F6A262-8D82-4BEC-8740-F86F8D4946D7}" srcOrd="0" destOrd="0" parTransId="{E8178EFC-ECBC-4437-AD6B-8F2BC8CF2B6A}" sibTransId="{1B7B881E-66D7-4716-9B58-AD86626B5456}"/>
    <dgm:cxn modelId="{8288D155-00F4-408A-B156-ABBFB6F81A1A}" type="presOf" srcId="{1EDF8290-1643-49BD-A834-835EE33F3978}" destId="{3697C8B3-BF7E-46ED-A4D3-4E32A9540A4C}" srcOrd="1" destOrd="6" presId="urn:microsoft.com/office/officeart/2005/8/layout/cycle4"/>
    <dgm:cxn modelId="{A116ED7B-2F55-4768-989A-7D8FE0A661EF}" srcId="{8B344E89-95C5-4C6F-A444-2EDEBB0AFC2F}" destId="{7EFC073A-2A8E-454D-A3CB-2B215CB1C0E1}" srcOrd="0" destOrd="0" parTransId="{B28FC369-4D5C-49BA-BFB5-0913614F7272}" sibTransId="{82608B16-611A-4761-8C0B-3429BD742D60}"/>
    <dgm:cxn modelId="{09709B7C-FF0C-4319-A10A-FDFE170BDC09}" type="presOf" srcId="{139D8573-25E9-40B0-9A04-6D768E5C6324}" destId="{1DE89986-AAC5-42FC-BDD2-2E8DE6867064}" srcOrd="0" destOrd="0" presId="urn:microsoft.com/office/officeart/2005/8/layout/cycle4"/>
    <dgm:cxn modelId="{6B1E3C8D-4A89-4D61-BD9B-546B6D09E36F}" type="presOf" srcId="{44BD4AC0-1024-45D3-AE6E-70AE9AB68832}" destId="{1C1506CC-E666-45CA-8973-97AC8BD421EF}" srcOrd="0" destOrd="0" presId="urn:microsoft.com/office/officeart/2005/8/layout/cycle4"/>
    <dgm:cxn modelId="{C4AF5C8D-A69F-47A3-83E0-7A7013888748}" type="presOf" srcId="{4099D70E-B8C7-4721-8534-DC8CAC0B664D}" destId="{2ECFF366-3DCD-4445-A0BF-E681AA2637BF}" srcOrd="0" destOrd="1" presId="urn:microsoft.com/office/officeart/2005/8/layout/cycle4"/>
    <dgm:cxn modelId="{EDE2188E-52B8-4AEB-9530-C92459081295}" srcId="{44BD4AC0-1024-45D3-AE6E-70AE9AB68832}" destId="{1EDF8290-1643-49BD-A834-835EE33F3978}" srcOrd="6" destOrd="0" parTransId="{98579FE2-011B-4B7D-B949-DB45E155EBC0}" sibTransId="{2644C0C5-B9A0-41F5-B816-DA622D78AD24}"/>
    <dgm:cxn modelId="{BB0ACAA0-8777-468A-A443-083E991ECA01}" type="presOf" srcId="{28BFA13F-922A-4912-8C35-95699E650A70}" destId="{AC8EC65D-00CB-40C2-ACA3-CD7A91B729C8}" srcOrd="0" destOrd="3" presId="urn:microsoft.com/office/officeart/2005/8/layout/cycle4"/>
    <dgm:cxn modelId="{415F48A2-3D4A-4C98-9127-0E05DC99763A}" type="presOf" srcId="{6C0B86DB-135E-4714-915E-7B38B90B8788}" destId="{1DE89986-AAC5-42FC-BDD2-2E8DE6867064}" srcOrd="0" destOrd="1" presId="urn:microsoft.com/office/officeart/2005/8/layout/cycle4"/>
    <dgm:cxn modelId="{E85FD3A2-19C5-4083-B4D2-B4EEDC192DB4}" type="presOf" srcId="{14B9A503-79B0-4B4A-A168-1174DEDF83A5}" destId="{1DE89986-AAC5-42FC-BDD2-2E8DE6867064}" srcOrd="0" destOrd="2" presId="urn:microsoft.com/office/officeart/2005/8/layout/cycle4"/>
    <dgm:cxn modelId="{443491A4-AF46-4E25-A52A-CBB7BD2CF0A5}" type="presOf" srcId="{36FC4AFF-DFB9-4CA6-9EEE-918D357E9030}" destId="{F7C7EAC3-5DEB-4BF7-941D-EE98074AE8AE}" srcOrd="1" destOrd="2" presId="urn:microsoft.com/office/officeart/2005/8/layout/cycle4"/>
    <dgm:cxn modelId="{65BC2DAE-0346-4328-A414-7813A02BF2C3}" type="presOf" srcId="{25DE6434-3D98-420D-BF8A-6D276F3C0646}" destId="{7B1EEC8E-DFDB-4767-9992-F50EDD4951F7}" srcOrd="0" destOrd="1" presId="urn:microsoft.com/office/officeart/2005/8/layout/cycle4"/>
    <dgm:cxn modelId="{505045AE-2847-40E2-B6C5-F49DFBC5B98B}" type="presOf" srcId="{F235E307-C579-48F3-82B8-AA29F0251D00}" destId="{F7C7EAC3-5DEB-4BF7-941D-EE98074AE8AE}" srcOrd="1" destOrd="0" presId="urn:microsoft.com/office/officeart/2005/8/layout/cycle4"/>
    <dgm:cxn modelId="{6635A0AF-34C5-4854-9616-C117DFBA6575}" type="presOf" srcId="{6C0B86DB-135E-4714-915E-7B38B90B8788}" destId="{AEF4198B-4774-4D33-A731-8CBCA8DF6F69}" srcOrd="1" destOrd="1" presId="urn:microsoft.com/office/officeart/2005/8/layout/cycle4"/>
    <dgm:cxn modelId="{7E8416B1-4699-45C3-9443-834FD7B61D3B}" type="presOf" srcId="{14B9A503-79B0-4B4A-A168-1174DEDF83A5}" destId="{AEF4198B-4774-4D33-A731-8CBCA8DF6F69}" srcOrd="1" destOrd="2" presId="urn:microsoft.com/office/officeart/2005/8/layout/cycle4"/>
    <dgm:cxn modelId="{9AD88AC8-20F9-4FF9-A531-2DCEA2BA176D}" srcId="{91D09109-2420-4AA8-A9B2-39466C773A4C}" destId="{2DBF1792-C300-4864-B4FB-BD9999CC5AD3}" srcOrd="1" destOrd="0" parTransId="{DBFB6392-812A-48C7-BD93-F64E6B96A644}" sibTransId="{79C46E59-82F0-4FED-BD00-D040AA04954E}"/>
    <dgm:cxn modelId="{E13E61C9-5437-4AE9-A6A6-5FBE9AA74BE8}" srcId="{C3362375-88E4-4034-B18F-724FDC67BBBC}" destId="{8B344E89-95C5-4C6F-A444-2EDEBB0AFC2F}" srcOrd="2" destOrd="0" parTransId="{B3359E6C-CA4B-433C-8415-F2A67D221471}" sibTransId="{58FBBA64-1651-4A8F-9E9D-FD2923F03179}"/>
    <dgm:cxn modelId="{502FEDC9-A9BB-4AAC-90DE-E7DF8B13920E}" type="presOf" srcId="{53939248-4153-43ED-841B-A8E39E4C5D62}" destId="{7B1EEC8E-DFDB-4767-9992-F50EDD4951F7}" srcOrd="0" destOrd="3" presId="urn:microsoft.com/office/officeart/2005/8/layout/cycle4"/>
    <dgm:cxn modelId="{F8AADECB-E4A8-49DA-B22F-E701D476D622}" type="presOf" srcId="{36FC4AFF-DFB9-4CA6-9EEE-918D357E9030}" destId="{AC8EC65D-00CB-40C2-ACA3-CD7A91B729C8}" srcOrd="0" destOrd="2" presId="urn:microsoft.com/office/officeart/2005/8/layout/cycle4"/>
    <dgm:cxn modelId="{EC4972D8-F2E6-4B7A-A09E-DAE13041B591}" srcId="{08B8C4EC-B7CD-4979-A956-94E548CCE2AA}" destId="{14B9A503-79B0-4B4A-A168-1174DEDF83A5}" srcOrd="2" destOrd="0" parTransId="{0C235EC4-FB04-470E-B86A-FA04066C8800}" sibTransId="{BF4C651E-A19F-4F1D-BEDA-F8CE279D8784}"/>
    <dgm:cxn modelId="{E17A94D8-99BC-4F61-B939-864CED932DC1}" srcId="{44BD4AC0-1024-45D3-AE6E-70AE9AB68832}" destId="{35C96A6E-0271-433F-A8BD-0699CD757F19}" srcOrd="4" destOrd="0" parTransId="{1D6B4E22-E107-4EDC-9FF3-DD7F0D1B4C6A}" sibTransId="{B3E0C4A3-8B58-48B6-ADEF-0B76C9E62B3B}"/>
    <dgm:cxn modelId="{C9ED9FDA-453D-4728-B261-1894398B6FD4}" type="presOf" srcId="{1EDF8290-1643-49BD-A834-835EE33F3978}" destId="{7B1EEC8E-DFDB-4767-9992-F50EDD4951F7}" srcOrd="0" destOrd="6" presId="urn:microsoft.com/office/officeart/2005/8/layout/cycle4"/>
    <dgm:cxn modelId="{42924FDD-E9A0-41A2-8645-19B98DF97D57}" type="presOf" srcId="{3CFB38C5-06A0-450E-A795-5C80741B509C}" destId="{D7F9769D-E1F7-457A-9EEB-1C88D3A41933}" srcOrd="1" destOrd="2" presId="urn:microsoft.com/office/officeart/2005/8/layout/cycle4"/>
    <dgm:cxn modelId="{348711DE-1007-4189-A4EF-4FBE7A495BD9}" type="presOf" srcId="{D9F6A262-8D82-4BEC-8740-F86F8D4946D7}" destId="{7B1EEC8E-DFDB-4767-9992-F50EDD4951F7}" srcOrd="0" destOrd="0" presId="urn:microsoft.com/office/officeart/2005/8/layout/cycle4"/>
    <dgm:cxn modelId="{4FD151E1-7C59-4A96-9B9C-36C20AC66107}" type="presOf" srcId="{F3E0104E-B0E9-4BC6-A1F7-F15A99F7E9F6}" destId="{3697C8B3-BF7E-46ED-A4D3-4E32A9540A4C}" srcOrd="1" destOrd="2" presId="urn:microsoft.com/office/officeart/2005/8/layout/cycle4"/>
    <dgm:cxn modelId="{AF5B88EA-97A1-40BF-8602-C8CED0120C67}" type="presOf" srcId="{F3E0104E-B0E9-4BC6-A1F7-F15A99F7E9F6}" destId="{7B1EEC8E-DFDB-4767-9992-F50EDD4951F7}" srcOrd="0" destOrd="2" presId="urn:microsoft.com/office/officeart/2005/8/layout/cycle4"/>
    <dgm:cxn modelId="{F2DAFFEA-3A09-47EA-8107-BFA3E3350B9E}" type="presOf" srcId="{8B344E89-95C5-4C6F-A444-2EDEBB0AFC2F}" destId="{523085B0-2246-4431-9A61-481168FC009D}" srcOrd="0" destOrd="0" presId="urn:microsoft.com/office/officeart/2005/8/layout/cycle4"/>
    <dgm:cxn modelId="{6A0113EE-37D8-4435-B1AC-CE21D11E9356}" type="presOf" srcId="{08B8C4EC-B7CD-4979-A956-94E548CCE2AA}" destId="{FBCB22E4-289A-431F-A27B-D9E4DB145BE9}" srcOrd="0" destOrd="0" presId="urn:microsoft.com/office/officeart/2005/8/layout/cycle4"/>
    <dgm:cxn modelId="{7FAFDAF5-9172-4339-966D-B0DB58E9A49F}" srcId="{8B344E89-95C5-4C6F-A444-2EDEBB0AFC2F}" destId="{405CC95C-A931-405B-A5DD-C1FDBBD602CB}" srcOrd="3" destOrd="0" parTransId="{830B3273-BA8E-40E0-AD7A-E071979EAC54}" sibTransId="{1466D3D9-C4AC-47E7-9B5A-BA576C238959}"/>
    <dgm:cxn modelId="{2E65A0FA-1383-4790-8E7D-C2D0E45B60F2}" srcId="{44BD4AC0-1024-45D3-AE6E-70AE9AB68832}" destId="{F3E0104E-B0E9-4BC6-A1F7-F15A99F7E9F6}" srcOrd="2" destOrd="0" parTransId="{88D8C426-298A-41C9-9A04-C06F1E8F25B2}" sibTransId="{177D1820-9EE0-4CE2-B02F-0B10F4623EDF}"/>
    <dgm:cxn modelId="{658FB7FD-9865-4125-A751-523881499A68}" type="presOf" srcId="{4099D70E-B8C7-4721-8534-DC8CAC0B664D}" destId="{D7F9769D-E1F7-457A-9EEB-1C88D3A41933}" srcOrd="1" destOrd="1" presId="urn:microsoft.com/office/officeart/2005/8/layout/cycle4"/>
    <dgm:cxn modelId="{48EFBBFD-C2F6-4EF2-BB98-D81DB44CA07B}" srcId="{44BD4AC0-1024-45D3-AE6E-70AE9AB68832}" destId="{25DE6434-3D98-420D-BF8A-6D276F3C0646}" srcOrd="1" destOrd="0" parTransId="{89875335-B0D7-45FD-80E8-39E3AC7E8013}" sibTransId="{1B4055B3-3C4D-44F6-B4CE-3ED86FADB453}"/>
    <dgm:cxn modelId="{F7BC4DB7-7E71-4913-B648-BE96ACC3A15E}" type="presParOf" srcId="{19FC0A79-1E19-4A29-9674-1799AF748E18}" destId="{3AFD0147-45F0-47A4-BE75-41E8A97510BF}" srcOrd="0" destOrd="0" presId="urn:microsoft.com/office/officeart/2005/8/layout/cycle4"/>
    <dgm:cxn modelId="{A829ABBB-453A-4004-8DBF-1C89BA7893DC}" type="presParOf" srcId="{3AFD0147-45F0-47A4-BE75-41E8A97510BF}" destId="{E644AE2B-9833-4BC2-9D0B-5CAB6BBED747}" srcOrd="0" destOrd="0" presId="urn:microsoft.com/office/officeart/2005/8/layout/cycle4"/>
    <dgm:cxn modelId="{6D889ED4-46EA-4803-8FEA-B1694F1D0E9B}" type="presParOf" srcId="{E644AE2B-9833-4BC2-9D0B-5CAB6BBED747}" destId="{1DE89986-AAC5-42FC-BDD2-2E8DE6867064}" srcOrd="0" destOrd="0" presId="urn:microsoft.com/office/officeart/2005/8/layout/cycle4"/>
    <dgm:cxn modelId="{F5D8D8EB-472A-4331-B1A5-CAFE7733019C}" type="presParOf" srcId="{E644AE2B-9833-4BC2-9D0B-5CAB6BBED747}" destId="{AEF4198B-4774-4D33-A731-8CBCA8DF6F69}" srcOrd="1" destOrd="0" presId="urn:microsoft.com/office/officeart/2005/8/layout/cycle4"/>
    <dgm:cxn modelId="{5BA6A332-1660-4909-AB17-19F7503601AD}" type="presParOf" srcId="{3AFD0147-45F0-47A4-BE75-41E8A97510BF}" destId="{631AABF6-F041-4FC1-ACEF-2D6A375FCBC7}" srcOrd="1" destOrd="0" presId="urn:microsoft.com/office/officeart/2005/8/layout/cycle4"/>
    <dgm:cxn modelId="{EE6196A1-1DC7-459E-A625-588CF7FAE014}" type="presParOf" srcId="{631AABF6-F041-4FC1-ACEF-2D6A375FCBC7}" destId="{7B1EEC8E-DFDB-4767-9992-F50EDD4951F7}" srcOrd="0" destOrd="0" presId="urn:microsoft.com/office/officeart/2005/8/layout/cycle4"/>
    <dgm:cxn modelId="{9946754C-63C8-474F-A2C5-37B3D0D58AFB}" type="presParOf" srcId="{631AABF6-F041-4FC1-ACEF-2D6A375FCBC7}" destId="{3697C8B3-BF7E-46ED-A4D3-4E32A9540A4C}" srcOrd="1" destOrd="0" presId="urn:microsoft.com/office/officeart/2005/8/layout/cycle4"/>
    <dgm:cxn modelId="{EAF72E79-0146-4E1E-9357-F1088A9C7D99}" type="presParOf" srcId="{3AFD0147-45F0-47A4-BE75-41E8A97510BF}" destId="{3C8FDA54-2899-4CCD-A3F5-ADA6856DDF9F}" srcOrd="2" destOrd="0" presId="urn:microsoft.com/office/officeart/2005/8/layout/cycle4"/>
    <dgm:cxn modelId="{C209A638-B729-4189-9DA6-FEBC7B832F68}" type="presParOf" srcId="{3C8FDA54-2899-4CCD-A3F5-ADA6856DDF9F}" destId="{2ECFF366-3DCD-4445-A0BF-E681AA2637BF}" srcOrd="0" destOrd="0" presId="urn:microsoft.com/office/officeart/2005/8/layout/cycle4"/>
    <dgm:cxn modelId="{26C145A5-38AF-4E1E-9519-EEDC8A016CFC}" type="presParOf" srcId="{3C8FDA54-2899-4CCD-A3F5-ADA6856DDF9F}" destId="{D7F9769D-E1F7-457A-9EEB-1C88D3A41933}" srcOrd="1" destOrd="0" presId="urn:microsoft.com/office/officeart/2005/8/layout/cycle4"/>
    <dgm:cxn modelId="{EA6B92F6-46E6-410B-A308-6CC260FC24BA}" type="presParOf" srcId="{3AFD0147-45F0-47A4-BE75-41E8A97510BF}" destId="{16841924-A496-408D-8AB4-16DBA8975583}" srcOrd="3" destOrd="0" presId="urn:microsoft.com/office/officeart/2005/8/layout/cycle4"/>
    <dgm:cxn modelId="{D98A4C22-F2C5-4E71-93A1-4D856317AE96}" type="presParOf" srcId="{16841924-A496-408D-8AB4-16DBA8975583}" destId="{AC8EC65D-00CB-40C2-ACA3-CD7A91B729C8}" srcOrd="0" destOrd="0" presId="urn:microsoft.com/office/officeart/2005/8/layout/cycle4"/>
    <dgm:cxn modelId="{CC8431AC-81E9-436A-A12A-4A2E11402726}" type="presParOf" srcId="{16841924-A496-408D-8AB4-16DBA8975583}" destId="{F7C7EAC3-5DEB-4BF7-941D-EE98074AE8AE}" srcOrd="1" destOrd="0" presId="urn:microsoft.com/office/officeart/2005/8/layout/cycle4"/>
    <dgm:cxn modelId="{292F5DEA-1428-4BED-88D8-EE987A25E247}" type="presParOf" srcId="{3AFD0147-45F0-47A4-BE75-41E8A97510BF}" destId="{8897A7EE-439D-4F1A-B6B3-9CBEE313559E}" srcOrd="4" destOrd="0" presId="urn:microsoft.com/office/officeart/2005/8/layout/cycle4"/>
    <dgm:cxn modelId="{7A826BC7-276E-4338-8C5F-E8F1CD1F9565}" type="presParOf" srcId="{19FC0A79-1E19-4A29-9674-1799AF748E18}" destId="{F7E65D0B-619F-4B81-889C-950D187EAC2B}" srcOrd="1" destOrd="0" presId="urn:microsoft.com/office/officeart/2005/8/layout/cycle4"/>
    <dgm:cxn modelId="{A1FAB05C-AC35-4A19-8FD3-7AFCF484C049}" type="presParOf" srcId="{F7E65D0B-619F-4B81-889C-950D187EAC2B}" destId="{FBCB22E4-289A-431F-A27B-D9E4DB145BE9}" srcOrd="0" destOrd="0" presId="urn:microsoft.com/office/officeart/2005/8/layout/cycle4"/>
    <dgm:cxn modelId="{D9C4A6C1-7335-4FCF-ABC6-29518B8FD1CA}" type="presParOf" srcId="{F7E65D0B-619F-4B81-889C-950D187EAC2B}" destId="{1C1506CC-E666-45CA-8973-97AC8BD421EF}" srcOrd="1" destOrd="0" presId="urn:microsoft.com/office/officeart/2005/8/layout/cycle4"/>
    <dgm:cxn modelId="{2D4302AC-0CFF-4E84-952B-BF2C883DABB0}" type="presParOf" srcId="{F7E65D0B-619F-4B81-889C-950D187EAC2B}" destId="{523085B0-2246-4431-9A61-481168FC009D}" srcOrd="2" destOrd="0" presId="urn:microsoft.com/office/officeart/2005/8/layout/cycle4"/>
    <dgm:cxn modelId="{5A59A4CD-C403-45FD-8673-F8257D68F944}" type="presParOf" srcId="{F7E65D0B-619F-4B81-889C-950D187EAC2B}" destId="{22B45599-3804-42C1-9B11-456BA815E5EF}" srcOrd="3" destOrd="0" presId="urn:microsoft.com/office/officeart/2005/8/layout/cycle4"/>
    <dgm:cxn modelId="{884E1911-3C7D-4A35-8738-54B64C9ECC7E}" type="presParOf" srcId="{F7E65D0B-619F-4B81-889C-950D187EAC2B}" destId="{DB188BB2-AB9A-428D-8A63-0C71104188FC}" srcOrd="4" destOrd="0" presId="urn:microsoft.com/office/officeart/2005/8/layout/cycle4"/>
    <dgm:cxn modelId="{3D6D165C-E8A1-474E-9659-374F0AC19248}" type="presParOf" srcId="{19FC0A79-1E19-4A29-9674-1799AF748E18}" destId="{1D7DBEDD-A245-4488-AB9E-15AF30FC5B6A}" srcOrd="2" destOrd="0" presId="urn:microsoft.com/office/officeart/2005/8/layout/cycle4"/>
    <dgm:cxn modelId="{D5225807-3779-4481-B365-0B88A5135FE0}" type="presParOf" srcId="{19FC0A79-1E19-4A29-9674-1799AF748E18}" destId="{23AF742A-16AD-4F01-873E-2A37A620D01B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CFF366-3DCD-4445-A0BF-E681AA2637BF}">
      <dsp:nvSpPr>
        <dsp:cNvPr id="0" name=""/>
        <dsp:cNvSpPr/>
      </dsp:nvSpPr>
      <dsp:spPr>
        <a:xfrm>
          <a:off x="5858095" y="3397182"/>
          <a:ext cx="5234550" cy="30617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268288" lvl="1" indent="-88900" algn="just" defTabSz="95567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 err="1"/>
            <a:t>Dönem</a:t>
          </a:r>
          <a:r>
            <a:rPr lang="en-US" sz="1000" kern="1200" dirty="0"/>
            <a:t> </a:t>
          </a:r>
          <a:r>
            <a:rPr lang="en-US" sz="1000" kern="1200" dirty="0" err="1"/>
            <a:t>sonunda</a:t>
          </a:r>
          <a:r>
            <a:rPr lang="en-US" sz="1000" kern="1200" dirty="0"/>
            <a:t> </a:t>
          </a:r>
          <a:r>
            <a:rPr lang="en-US" sz="1000" kern="1200" dirty="0" err="1"/>
            <a:t>yapılan</a:t>
          </a:r>
          <a:r>
            <a:rPr lang="en-US" sz="1000" kern="1200" dirty="0"/>
            <a:t> </a:t>
          </a:r>
          <a:r>
            <a:rPr lang="en-US" sz="1000" kern="1200" dirty="0" err="1"/>
            <a:t>toplantılarda</a:t>
          </a:r>
          <a:r>
            <a:rPr lang="en-US" sz="1000" kern="1200" dirty="0"/>
            <a:t>, </a:t>
          </a:r>
          <a:r>
            <a:rPr lang="en-US" sz="1000" kern="1200" dirty="0" err="1"/>
            <a:t>değişiklik</a:t>
          </a:r>
          <a:r>
            <a:rPr lang="en-US" sz="1000" kern="1200" dirty="0"/>
            <a:t> </a:t>
          </a:r>
          <a:r>
            <a:rPr lang="en-US" sz="1000" kern="1200" dirty="0" err="1"/>
            <a:t>yapılan</a:t>
          </a:r>
          <a:r>
            <a:rPr lang="en-US" sz="1000" kern="1200" dirty="0"/>
            <a:t> </a:t>
          </a:r>
          <a:r>
            <a:rPr lang="en-US" sz="1000" kern="1200" dirty="0" err="1"/>
            <a:t>derslerin</a:t>
          </a:r>
          <a:r>
            <a:rPr lang="en-US" sz="1000" kern="1200" dirty="0"/>
            <a:t> </a:t>
          </a:r>
          <a:r>
            <a:rPr lang="en-US" sz="1000" kern="1200" dirty="0" err="1"/>
            <a:t>etkinliği</a:t>
          </a:r>
          <a:r>
            <a:rPr lang="en-US" sz="1000" kern="1200" dirty="0"/>
            <a:t> </a:t>
          </a:r>
          <a:r>
            <a:rPr lang="en-US" sz="1000" kern="1200" dirty="0" err="1"/>
            <a:t>öğretim</a:t>
          </a:r>
          <a:r>
            <a:rPr lang="en-US" sz="1000" kern="1200" dirty="0"/>
            <a:t> </a:t>
          </a:r>
          <a:r>
            <a:rPr lang="en-US" sz="1000" kern="1200" dirty="0" err="1"/>
            <a:t>elemanlarınca</a:t>
          </a:r>
          <a:r>
            <a:rPr lang="en-US" sz="1000" kern="1200" dirty="0"/>
            <a:t> </a:t>
          </a:r>
          <a:r>
            <a:rPr lang="en-US" sz="1000" kern="1200" dirty="0" err="1"/>
            <a:t>görüşülür</a:t>
          </a:r>
          <a:r>
            <a:rPr lang="en-US" sz="1000" kern="1200" dirty="0"/>
            <a:t>.</a:t>
          </a:r>
          <a:endParaRPr lang="tr-TR" sz="1000" kern="1200" dirty="0"/>
        </a:p>
        <a:p>
          <a:pPr marL="268288" lvl="1" indent="-88900" algn="just" defTabSz="95567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 err="1"/>
            <a:t>Değişiklik</a:t>
          </a:r>
          <a:r>
            <a:rPr lang="en-US" sz="1000" kern="1200" dirty="0"/>
            <a:t> </a:t>
          </a:r>
          <a:r>
            <a:rPr lang="en-US" sz="1000" kern="1200" dirty="0" err="1"/>
            <a:t>yapılan</a:t>
          </a:r>
          <a:r>
            <a:rPr lang="en-US" sz="1000" kern="1200" dirty="0"/>
            <a:t> </a:t>
          </a:r>
          <a:r>
            <a:rPr lang="en-US" sz="1000" kern="1200" dirty="0" err="1"/>
            <a:t>dersler</a:t>
          </a:r>
          <a:r>
            <a:rPr lang="en-US" sz="1000" kern="1200" dirty="0"/>
            <a:t> </a:t>
          </a:r>
          <a:r>
            <a:rPr lang="en-US" sz="1000" kern="1200" dirty="0" err="1"/>
            <a:t>ile</a:t>
          </a:r>
          <a:r>
            <a:rPr lang="en-US" sz="1000" kern="1200" dirty="0"/>
            <a:t> </a:t>
          </a:r>
          <a:r>
            <a:rPr lang="en-US" sz="1000" kern="1200" dirty="0" err="1"/>
            <a:t>ilgili</a:t>
          </a:r>
          <a:r>
            <a:rPr lang="en-US" sz="1000" kern="1200" dirty="0"/>
            <a:t> </a:t>
          </a:r>
          <a:r>
            <a:rPr lang="en-US" sz="1000" kern="1200" dirty="0" err="1"/>
            <a:t>öğrencilerden</a:t>
          </a:r>
          <a:r>
            <a:rPr lang="en-US" sz="1000" kern="1200" dirty="0"/>
            <a:t> </a:t>
          </a:r>
          <a:r>
            <a:rPr lang="en-US" sz="1000" kern="1200" dirty="0" err="1"/>
            <a:t>gelen</a:t>
          </a:r>
          <a:r>
            <a:rPr lang="en-US" sz="1000" kern="1200" dirty="0"/>
            <a:t> </a:t>
          </a:r>
          <a:r>
            <a:rPr lang="en-US" sz="1000" kern="1200" dirty="0" err="1"/>
            <a:t>geri-dönüşler</a:t>
          </a:r>
          <a:r>
            <a:rPr lang="en-US" sz="1000" kern="1200" dirty="0"/>
            <a:t> </a:t>
          </a:r>
          <a:r>
            <a:rPr lang="en-US" sz="1000" kern="1200" dirty="0" err="1"/>
            <a:t>değerlendirilir</a:t>
          </a:r>
          <a:r>
            <a:rPr lang="en-US" sz="1000" kern="1200" dirty="0"/>
            <a:t>.</a:t>
          </a:r>
        </a:p>
        <a:p>
          <a:pPr marL="268288" lvl="1" indent="-88900" algn="just" defTabSz="95567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 err="1"/>
            <a:t>Olumsuz</a:t>
          </a:r>
          <a:r>
            <a:rPr lang="en-US" sz="1000" kern="1200" dirty="0"/>
            <a:t> </a:t>
          </a:r>
          <a:r>
            <a:rPr lang="en-US" sz="1000" kern="1200" dirty="0" err="1"/>
            <a:t>geri-dönüş</a:t>
          </a:r>
          <a:r>
            <a:rPr lang="en-US" sz="1000" kern="1200" dirty="0"/>
            <a:t> </a:t>
          </a:r>
          <a:r>
            <a:rPr lang="en-US" sz="1000" kern="1200" dirty="0" err="1"/>
            <a:t>alınan</a:t>
          </a:r>
          <a:r>
            <a:rPr lang="en-US" sz="1000" kern="1200" dirty="0"/>
            <a:t> </a:t>
          </a:r>
          <a:r>
            <a:rPr lang="en-US" sz="1000" kern="1200" dirty="0" err="1"/>
            <a:t>derslerle</a:t>
          </a:r>
          <a:r>
            <a:rPr lang="en-US" sz="1000" kern="1200" dirty="0"/>
            <a:t> </a:t>
          </a:r>
          <a:r>
            <a:rPr lang="en-US" sz="1000" kern="1200" dirty="0" err="1"/>
            <a:t>ilgili</a:t>
          </a:r>
          <a:r>
            <a:rPr lang="en-US" sz="1000" kern="1200" dirty="0"/>
            <a:t> </a:t>
          </a:r>
          <a:r>
            <a:rPr lang="en-US" sz="1000" kern="1200" dirty="0" err="1"/>
            <a:t>iyileştirme</a:t>
          </a:r>
          <a:r>
            <a:rPr lang="en-US" sz="1000" kern="1200" dirty="0"/>
            <a:t> </a:t>
          </a:r>
          <a:r>
            <a:rPr lang="en-US" sz="1000" kern="1200" dirty="0" err="1"/>
            <a:t>çalışmaları</a:t>
          </a:r>
          <a:r>
            <a:rPr lang="en-US" sz="1000" kern="1200" dirty="0"/>
            <a:t> </a:t>
          </a:r>
          <a:r>
            <a:rPr lang="en-US" sz="1000" kern="1200" dirty="0" err="1"/>
            <a:t>yapılır</a:t>
          </a:r>
          <a:r>
            <a:rPr lang="en-US" sz="1000" kern="1200" dirty="0"/>
            <a:t>.</a:t>
          </a:r>
        </a:p>
        <a:p>
          <a:pPr marL="268288" lvl="1" indent="-88900" algn="just" defTabSz="95567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Bir </a:t>
          </a:r>
          <a:r>
            <a:rPr lang="en-US" sz="1000" kern="1200" dirty="0" err="1"/>
            <a:t>önceki</a:t>
          </a:r>
          <a:r>
            <a:rPr lang="en-US" sz="1000" kern="1200" dirty="0"/>
            <a:t> </a:t>
          </a:r>
          <a:r>
            <a:rPr lang="en-US" sz="1000" kern="1200" dirty="0" err="1"/>
            <a:t>yıla</a:t>
          </a:r>
          <a:r>
            <a:rPr lang="en-US" sz="1000" kern="1200" dirty="0"/>
            <a:t> </a:t>
          </a:r>
          <a:r>
            <a:rPr lang="en-US" sz="1000" kern="1200" dirty="0" err="1"/>
            <a:t>göre</a:t>
          </a:r>
          <a:r>
            <a:rPr lang="en-US" sz="1000" kern="1200" dirty="0"/>
            <a:t> </a:t>
          </a:r>
          <a:r>
            <a:rPr lang="en-US" sz="1000" kern="1200" dirty="0" err="1"/>
            <a:t>değişen</a:t>
          </a:r>
          <a:r>
            <a:rPr lang="en-US" sz="1000" kern="1200" dirty="0"/>
            <a:t> </a:t>
          </a:r>
          <a:r>
            <a:rPr lang="en-US" sz="1000" kern="1200" dirty="0" err="1"/>
            <a:t>ders</a:t>
          </a:r>
          <a:r>
            <a:rPr lang="en-US" sz="1000" kern="1200" dirty="0"/>
            <a:t> </a:t>
          </a:r>
          <a:r>
            <a:rPr lang="en-US" sz="1000" kern="1200" dirty="0" err="1"/>
            <a:t>sonrasında</a:t>
          </a:r>
          <a:r>
            <a:rPr lang="en-US" sz="1000" kern="1200" dirty="0"/>
            <a:t> </a:t>
          </a:r>
          <a:r>
            <a:rPr lang="en-US" sz="1000" kern="1200" dirty="0" err="1"/>
            <a:t>öğrenci</a:t>
          </a:r>
          <a:r>
            <a:rPr lang="en-US" sz="1000" kern="1200" dirty="0"/>
            <a:t> </a:t>
          </a:r>
          <a:r>
            <a:rPr lang="en-US" sz="1000" kern="1200" dirty="0" err="1"/>
            <a:t>ders</a:t>
          </a:r>
          <a:r>
            <a:rPr lang="en-US" sz="1000" kern="1200" dirty="0"/>
            <a:t> </a:t>
          </a:r>
          <a:r>
            <a:rPr lang="en-US" sz="1000" kern="1200" dirty="0" err="1"/>
            <a:t>başarı</a:t>
          </a:r>
          <a:r>
            <a:rPr lang="en-US" sz="1000" kern="1200" dirty="0"/>
            <a:t> </a:t>
          </a:r>
          <a:r>
            <a:rPr lang="en-US" sz="1000" kern="1200" dirty="0" err="1"/>
            <a:t>istatistikleri</a:t>
          </a:r>
          <a:r>
            <a:rPr lang="en-US" sz="1000" kern="1200" dirty="0"/>
            <a:t> </a:t>
          </a:r>
          <a:r>
            <a:rPr lang="en-US" sz="1000" kern="1200" dirty="0" err="1"/>
            <a:t>kontrol</a:t>
          </a:r>
          <a:r>
            <a:rPr lang="en-US" sz="1000" kern="1200" dirty="0"/>
            <a:t> </a:t>
          </a:r>
          <a:r>
            <a:rPr lang="en-US" sz="1000" kern="1200" dirty="0" err="1"/>
            <a:t>edilir</a:t>
          </a:r>
          <a:r>
            <a:rPr lang="en-US" sz="1000" kern="1200" dirty="0"/>
            <a:t>.</a:t>
          </a:r>
        </a:p>
      </dsp:txBody>
      <dsp:txXfrm>
        <a:off x="7495719" y="4229890"/>
        <a:ext cx="3529669" cy="2161833"/>
      </dsp:txXfrm>
    </dsp:sp>
    <dsp:sp modelId="{AC8EC65D-00CB-40C2-ACA3-CD7A91B729C8}">
      <dsp:nvSpPr>
        <dsp:cNvPr id="0" name=""/>
        <dsp:cNvSpPr/>
      </dsp:nvSpPr>
      <dsp:spPr>
        <a:xfrm>
          <a:off x="478435" y="3379773"/>
          <a:ext cx="5229204" cy="307258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88900" lvl="1" indent="-88900" algn="just" defTabSz="11652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 err="1"/>
            <a:t>Öğrencilerin</a:t>
          </a:r>
          <a:r>
            <a:rPr lang="en-US" sz="1000" kern="1200" dirty="0"/>
            <a:t> </a:t>
          </a:r>
          <a:r>
            <a:rPr lang="en-US" sz="1000" kern="1200" dirty="0" err="1"/>
            <a:t>kazanması</a:t>
          </a:r>
          <a:r>
            <a:rPr lang="en-US" sz="1000" kern="1200" dirty="0"/>
            <a:t> </a:t>
          </a:r>
          <a:r>
            <a:rPr lang="en-US" sz="1000" kern="1200" dirty="0" err="1"/>
            <a:t>gereken</a:t>
          </a:r>
          <a:r>
            <a:rPr lang="en-US" sz="1000" kern="1200" dirty="0"/>
            <a:t> </a:t>
          </a:r>
          <a:r>
            <a:rPr lang="en-US" sz="1000" kern="1200" dirty="0" err="1"/>
            <a:t>mesleki</a:t>
          </a:r>
          <a:r>
            <a:rPr lang="en-US" sz="1000" kern="1200" dirty="0"/>
            <a:t> </a:t>
          </a:r>
          <a:r>
            <a:rPr lang="en-US" sz="1000" kern="1200" dirty="0" err="1"/>
            <a:t>bilgi</a:t>
          </a:r>
          <a:r>
            <a:rPr lang="en-US" sz="1000" kern="1200" dirty="0"/>
            <a:t> </a:t>
          </a:r>
          <a:r>
            <a:rPr lang="en-US" sz="1000" kern="1200" dirty="0" err="1"/>
            <a:t>ve</a:t>
          </a:r>
          <a:r>
            <a:rPr lang="en-US" sz="1000" kern="1200" dirty="0"/>
            <a:t> </a:t>
          </a:r>
          <a:r>
            <a:rPr lang="en-US" sz="1000" kern="1200" dirty="0" err="1"/>
            <a:t>beceri</a:t>
          </a:r>
          <a:r>
            <a:rPr lang="en-US" sz="1000" kern="1200" dirty="0"/>
            <a:t> </a:t>
          </a:r>
          <a:r>
            <a:rPr lang="en-US" sz="1000" kern="1200" dirty="0" err="1"/>
            <a:t>gereksinimleri</a:t>
          </a:r>
          <a:r>
            <a:rPr lang="en-US" sz="1000" kern="1200" dirty="0"/>
            <a:t> </a:t>
          </a:r>
          <a:r>
            <a:rPr lang="en-US" sz="1000" kern="1200" dirty="0" err="1"/>
            <a:t>göz</a:t>
          </a:r>
          <a:r>
            <a:rPr lang="en-US" sz="1000" kern="1200" dirty="0"/>
            <a:t> </a:t>
          </a:r>
          <a:r>
            <a:rPr lang="en-US" sz="1000" kern="1200" dirty="0" err="1"/>
            <a:t>önüne</a:t>
          </a:r>
          <a:r>
            <a:rPr lang="en-US" sz="1000" kern="1200" dirty="0"/>
            <a:t> </a:t>
          </a:r>
          <a:r>
            <a:rPr lang="en-US" sz="1000" kern="1200" dirty="0" err="1"/>
            <a:t>alınarak</a:t>
          </a:r>
          <a:r>
            <a:rPr lang="en-US" sz="1000" kern="1200" dirty="0"/>
            <a:t> </a:t>
          </a:r>
          <a:r>
            <a:rPr lang="en-US" sz="1000" kern="1200" dirty="0" err="1"/>
            <a:t>ders</a:t>
          </a:r>
          <a:r>
            <a:rPr lang="en-US" sz="1000" kern="1200" dirty="0"/>
            <a:t> </a:t>
          </a:r>
          <a:r>
            <a:rPr lang="en-US" sz="1000" kern="1200" dirty="0" err="1"/>
            <a:t>değişiklikleri</a:t>
          </a:r>
          <a:r>
            <a:rPr lang="en-US" sz="1000" kern="1200" dirty="0"/>
            <a:t> </a:t>
          </a:r>
          <a:r>
            <a:rPr lang="en-US" sz="1000" kern="1200" dirty="0" err="1"/>
            <a:t>yapılmalıdır</a:t>
          </a:r>
          <a:r>
            <a:rPr lang="en-US" sz="1000" kern="1200" dirty="0"/>
            <a:t>.</a:t>
          </a:r>
          <a:endParaRPr lang="tr-TR" sz="1000" kern="1200" dirty="0"/>
        </a:p>
        <a:p>
          <a:pPr marL="88900" lvl="1" indent="-88900" algn="just" defTabSz="11652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Ders </a:t>
          </a:r>
          <a:r>
            <a:rPr lang="en-US" sz="1000" kern="1200" dirty="0" err="1"/>
            <a:t>değişiklikleri</a:t>
          </a:r>
          <a:r>
            <a:rPr lang="en-US" sz="1000" kern="1200" dirty="0"/>
            <a:t> </a:t>
          </a:r>
          <a:r>
            <a:rPr lang="en-US" sz="1000" kern="1200" dirty="0" err="1"/>
            <a:t>yapılırken</a:t>
          </a:r>
          <a:r>
            <a:rPr lang="en-US" sz="1000" kern="1200" dirty="0"/>
            <a:t>, Türkiye </a:t>
          </a:r>
          <a:r>
            <a:rPr lang="en-US" sz="1000" kern="1200" dirty="0" err="1"/>
            <a:t>Yükseköğretim</a:t>
          </a:r>
          <a:r>
            <a:rPr lang="en-US" sz="1000" kern="1200" dirty="0"/>
            <a:t> </a:t>
          </a:r>
          <a:r>
            <a:rPr lang="en-US" sz="1000" kern="1200" dirty="0" err="1"/>
            <a:t>Yeterlilikleri</a:t>
          </a:r>
          <a:r>
            <a:rPr lang="en-US" sz="1000" kern="1200" dirty="0"/>
            <a:t> </a:t>
          </a:r>
          <a:r>
            <a:rPr lang="en-US" sz="1000" kern="1200" dirty="0" err="1"/>
            <a:t>Çerçevesi</a:t>
          </a:r>
          <a:r>
            <a:rPr lang="en-US" sz="1000" kern="1200" dirty="0"/>
            <a:t> (TYYÇ) </a:t>
          </a:r>
          <a:r>
            <a:rPr lang="en-US" sz="1000" kern="1200" dirty="0" err="1"/>
            <a:t>ve</a:t>
          </a:r>
          <a:r>
            <a:rPr lang="en-US" sz="1000" kern="1200" dirty="0"/>
            <a:t> </a:t>
          </a:r>
          <a:r>
            <a:rPr lang="en-US" sz="1000" kern="1200" dirty="0" err="1"/>
            <a:t>ilgili</a:t>
          </a:r>
          <a:r>
            <a:rPr lang="en-US" sz="1000" kern="1200" dirty="0"/>
            <a:t> </a:t>
          </a:r>
          <a:r>
            <a:rPr lang="en-US" sz="1000" kern="1200" dirty="0" err="1"/>
            <a:t>bölümlerin</a:t>
          </a:r>
          <a:r>
            <a:rPr lang="en-US" sz="1000" kern="1200" dirty="0"/>
            <a:t> YÖK </a:t>
          </a:r>
          <a:r>
            <a:rPr lang="en-US" sz="1000" kern="1200" dirty="0" err="1"/>
            <a:t>Ulusal Çekirdek Eğitim</a:t>
          </a:r>
          <a:r>
            <a:rPr lang="en-US" sz="1000" kern="1200" dirty="0"/>
            <a:t> </a:t>
          </a:r>
          <a:r>
            <a:rPr lang="en-US" sz="1000" kern="1200" dirty="0" err="1"/>
            <a:t>Programları</a:t>
          </a:r>
          <a:r>
            <a:rPr lang="en-US" sz="1000" kern="1200" dirty="0"/>
            <a:t> </a:t>
          </a:r>
          <a:r>
            <a:rPr lang="en-US" sz="1000" kern="1200" dirty="0" err="1"/>
            <a:t>tarafından</a:t>
          </a:r>
          <a:r>
            <a:rPr lang="en-US" sz="1000" kern="1200" dirty="0"/>
            <a:t> </a:t>
          </a:r>
          <a:r>
            <a:rPr lang="en-US" sz="1000" kern="1200" dirty="0" err="1"/>
            <a:t>ortaya</a:t>
          </a:r>
          <a:r>
            <a:rPr lang="en-US" sz="1000" kern="1200" dirty="0"/>
            <a:t> </a:t>
          </a:r>
          <a:r>
            <a:rPr lang="en-US" sz="1000" kern="1200" dirty="0" err="1"/>
            <a:t>konan</a:t>
          </a:r>
          <a:r>
            <a:rPr lang="en-US" sz="1000" kern="1200" dirty="0"/>
            <a:t> </a:t>
          </a:r>
          <a:r>
            <a:rPr lang="en-US" sz="1000" kern="1200" dirty="0" err="1"/>
            <a:t>ulusal</a:t>
          </a:r>
          <a:r>
            <a:rPr lang="en-US" sz="1000" kern="1200" dirty="0"/>
            <a:t> </a:t>
          </a:r>
          <a:r>
            <a:rPr lang="en-US" sz="1000" kern="1200" dirty="0" err="1"/>
            <a:t>alan</a:t>
          </a:r>
          <a:r>
            <a:rPr lang="en-US" sz="1000" kern="1200" dirty="0"/>
            <a:t> </a:t>
          </a:r>
          <a:r>
            <a:rPr lang="en-US" sz="1000" kern="1200" dirty="0" err="1"/>
            <a:t>yeterlilikleri</a:t>
          </a:r>
          <a:r>
            <a:rPr lang="en-US" sz="1000" kern="1200" dirty="0"/>
            <a:t> </a:t>
          </a:r>
          <a:r>
            <a:rPr lang="en-US" sz="1000" kern="1200" dirty="0" err="1"/>
            <a:t>gözetilerek</a:t>
          </a:r>
          <a:r>
            <a:rPr lang="en-US" sz="1000" kern="1200" dirty="0"/>
            <a:t> </a:t>
          </a:r>
          <a:r>
            <a:rPr lang="en-US" sz="1000" kern="1200" dirty="0" err="1"/>
            <a:t>düzenlene</a:t>
          </a:r>
          <a:r>
            <a:rPr lang="en-US" sz="1000" kern="1200" dirty="0"/>
            <a:t> </a:t>
          </a:r>
          <a:r>
            <a:rPr lang="en-US" sz="1000" kern="1200" dirty="0" err="1"/>
            <a:t>ve</a:t>
          </a:r>
          <a:r>
            <a:rPr lang="en-US" sz="1000" kern="1200" dirty="0"/>
            <a:t> </a:t>
          </a:r>
          <a:r>
            <a:rPr lang="en-US" sz="1000" kern="1200" dirty="0" err="1"/>
            <a:t>gerekli</a:t>
          </a:r>
          <a:r>
            <a:rPr lang="en-US" sz="1000" kern="1200" dirty="0"/>
            <a:t> </a:t>
          </a:r>
          <a:r>
            <a:rPr lang="en-US" sz="1000" kern="1200" dirty="0" err="1"/>
            <a:t>iyileştirmeler</a:t>
          </a:r>
          <a:r>
            <a:rPr lang="en-US" sz="1000" kern="1200" dirty="0"/>
            <a:t> </a:t>
          </a:r>
          <a:r>
            <a:rPr lang="en-US" sz="1000" kern="1200" dirty="0" err="1"/>
            <a:t>yapılmalıdır</a:t>
          </a:r>
          <a:r>
            <a:rPr lang="en-US" sz="1000" kern="1200" dirty="0"/>
            <a:t>.</a:t>
          </a:r>
        </a:p>
        <a:p>
          <a:pPr marL="88900" lvl="1" indent="-88900" algn="just" defTabSz="11652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 err="1"/>
            <a:t>Programların</a:t>
          </a:r>
          <a:r>
            <a:rPr lang="en-US" sz="1000" kern="1200" dirty="0"/>
            <a:t> </a:t>
          </a:r>
          <a:r>
            <a:rPr lang="en-US" sz="1000" kern="1200" dirty="0" err="1"/>
            <a:t>tasarımında</a:t>
          </a:r>
          <a:r>
            <a:rPr lang="en-US" sz="1000" kern="1200" dirty="0"/>
            <a:t> </a:t>
          </a:r>
          <a:r>
            <a:rPr lang="en-US" sz="1000" kern="1200" dirty="0" err="1"/>
            <a:t>iç</a:t>
          </a:r>
          <a:r>
            <a:rPr lang="en-US" sz="1000" kern="1200" dirty="0"/>
            <a:t> </a:t>
          </a:r>
          <a:r>
            <a:rPr lang="en-US" sz="1000" kern="1200" dirty="0" err="1"/>
            <a:t>paydaşlar</a:t>
          </a:r>
          <a:r>
            <a:rPr lang="en-US" sz="1000" kern="1200" dirty="0"/>
            <a:t> </a:t>
          </a:r>
          <a:r>
            <a:rPr lang="en-US" sz="1000" kern="1200" dirty="0" err="1"/>
            <a:t>olan</a:t>
          </a:r>
          <a:r>
            <a:rPr lang="en-US" sz="1000" kern="1200" dirty="0"/>
            <a:t> </a:t>
          </a:r>
          <a:r>
            <a:rPr lang="en-US" sz="1000" kern="1200" dirty="0" err="1"/>
            <a:t>öğrenciler</a:t>
          </a:r>
          <a:r>
            <a:rPr lang="en-US" sz="1000" kern="1200" dirty="0"/>
            <a:t> </a:t>
          </a:r>
          <a:r>
            <a:rPr lang="en-US" sz="1000" kern="1200" dirty="0" err="1"/>
            <a:t>taleplerini</a:t>
          </a:r>
          <a:r>
            <a:rPr lang="en-US" sz="1000" kern="1200" dirty="0"/>
            <a:t> </a:t>
          </a:r>
          <a:r>
            <a:rPr lang="en-US" sz="1000" kern="1200" dirty="0" err="1"/>
            <a:t>ileterek</a:t>
          </a:r>
          <a:r>
            <a:rPr lang="en-US" sz="1000" kern="1200" dirty="0"/>
            <a:t> </a:t>
          </a:r>
          <a:r>
            <a:rPr lang="en-US" sz="1000" kern="1200" dirty="0" err="1"/>
            <a:t>derslerin</a:t>
          </a:r>
          <a:r>
            <a:rPr lang="en-US" sz="1000" kern="1200" dirty="0"/>
            <a:t> </a:t>
          </a:r>
          <a:r>
            <a:rPr lang="en-US" sz="1000" kern="1200" dirty="0" err="1"/>
            <a:t>geliştirilmesi</a:t>
          </a:r>
          <a:r>
            <a:rPr lang="en-US" sz="1000" kern="1200" dirty="0"/>
            <a:t> </a:t>
          </a:r>
          <a:r>
            <a:rPr lang="en-US" sz="1000" kern="1200" dirty="0" err="1"/>
            <a:t>ve</a:t>
          </a:r>
          <a:r>
            <a:rPr lang="en-US" sz="1000" kern="1200" dirty="0"/>
            <a:t> </a:t>
          </a:r>
          <a:r>
            <a:rPr lang="en-US" sz="1000" kern="1200" dirty="0" err="1"/>
            <a:t>seçmeli</a:t>
          </a:r>
          <a:r>
            <a:rPr lang="en-US" sz="1000" kern="1200" dirty="0"/>
            <a:t> </a:t>
          </a:r>
          <a:r>
            <a:rPr lang="en-US" sz="1000" kern="1200" dirty="0" err="1"/>
            <a:t>derslerin</a:t>
          </a:r>
          <a:r>
            <a:rPr lang="en-US" sz="1000" kern="1200" dirty="0"/>
            <a:t> </a:t>
          </a:r>
          <a:r>
            <a:rPr lang="en-US" sz="1000" kern="1200" dirty="0" err="1"/>
            <a:t>açılması</a:t>
          </a:r>
          <a:r>
            <a:rPr lang="en-US" sz="1000" kern="1200" dirty="0"/>
            <a:t>, </a:t>
          </a:r>
          <a:r>
            <a:rPr lang="en-US" sz="1000" kern="1200" dirty="0" err="1"/>
            <a:t>ders</a:t>
          </a:r>
          <a:r>
            <a:rPr lang="en-US" sz="1000" kern="1200" dirty="0"/>
            <a:t> </a:t>
          </a:r>
          <a:r>
            <a:rPr lang="en-US" sz="1000" kern="1200" dirty="0" err="1"/>
            <a:t>işleyişinin</a:t>
          </a:r>
          <a:r>
            <a:rPr lang="en-US" sz="1000" kern="1200" dirty="0"/>
            <a:t> </a:t>
          </a:r>
          <a:r>
            <a:rPr lang="en-US" sz="1000" kern="1200" dirty="0" err="1"/>
            <a:t>farklılaştırılması</a:t>
          </a:r>
          <a:r>
            <a:rPr lang="en-US" sz="1000" kern="1200" dirty="0"/>
            <a:t> </a:t>
          </a:r>
          <a:r>
            <a:rPr lang="en-US" sz="1000" kern="1200" dirty="0" err="1"/>
            <a:t>gibi</a:t>
          </a:r>
          <a:r>
            <a:rPr lang="en-US" sz="1000" kern="1200" dirty="0"/>
            <a:t> </a:t>
          </a:r>
          <a:r>
            <a:rPr lang="en-US" sz="1000" kern="1200" dirty="0" err="1"/>
            <a:t>konularda</a:t>
          </a:r>
          <a:r>
            <a:rPr lang="en-US" sz="1000" kern="1200" dirty="0"/>
            <a:t> </a:t>
          </a:r>
          <a:r>
            <a:rPr lang="en-US" sz="1000" kern="1200" dirty="0" err="1"/>
            <a:t>katkıda</a:t>
          </a:r>
          <a:r>
            <a:rPr lang="en-US" sz="1000" kern="1200" dirty="0"/>
            <a:t> </a:t>
          </a:r>
          <a:r>
            <a:rPr lang="en-US" sz="1000" kern="1200" dirty="0" err="1"/>
            <a:t>bulunmaları</a:t>
          </a:r>
          <a:r>
            <a:rPr lang="en-US" sz="1000" kern="1200" dirty="0"/>
            <a:t> </a:t>
          </a:r>
          <a:r>
            <a:rPr lang="en-US" sz="1000" kern="1200" dirty="0" err="1"/>
            <a:t>sağlanmalıdır</a:t>
          </a:r>
          <a:r>
            <a:rPr lang="en-US" sz="1000" kern="1200" dirty="0"/>
            <a:t>.</a:t>
          </a:r>
        </a:p>
        <a:p>
          <a:pPr marL="88900" lvl="1" indent="-88900" algn="just" defTabSz="11652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 err="1"/>
            <a:t>Ayrıca</a:t>
          </a:r>
          <a:r>
            <a:rPr lang="en-US" sz="1000" kern="1200" dirty="0"/>
            <a:t> </a:t>
          </a:r>
          <a:r>
            <a:rPr lang="en-US" sz="1000" kern="1200" dirty="0" err="1"/>
            <a:t>öğretim</a:t>
          </a:r>
          <a:r>
            <a:rPr lang="en-US" sz="1000" kern="1200" dirty="0"/>
            <a:t> </a:t>
          </a:r>
          <a:r>
            <a:rPr lang="en-US" sz="1000" kern="1200" dirty="0" err="1"/>
            <a:t>üye</a:t>
          </a:r>
          <a:r>
            <a:rPr lang="en-US" sz="1000" kern="1200" dirty="0"/>
            <a:t> </a:t>
          </a:r>
          <a:r>
            <a:rPr lang="en-US" sz="1000" kern="1200" dirty="0" err="1"/>
            <a:t>ve</a:t>
          </a:r>
          <a:r>
            <a:rPr lang="en-US" sz="1000" kern="1200" dirty="0"/>
            <a:t> </a:t>
          </a:r>
          <a:r>
            <a:rPr lang="en-US" sz="1000" kern="1200" dirty="0" err="1"/>
            <a:t>elemanları</a:t>
          </a:r>
          <a:r>
            <a:rPr lang="en-US" sz="1000" kern="1200" dirty="0"/>
            <a:t> da </a:t>
          </a:r>
          <a:r>
            <a:rPr lang="en-US" sz="1000" kern="1200" dirty="0" err="1"/>
            <a:t>müfredatın</a:t>
          </a:r>
          <a:r>
            <a:rPr lang="en-US" sz="1000" kern="1200" dirty="0"/>
            <a:t> </a:t>
          </a:r>
          <a:r>
            <a:rPr lang="en-US" sz="1000" kern="1200" dirty="0" err="1"/>
            <a:t>belirlenmesi</a:t>
          </a:r>
          <a:r>
            <a:rPr lang="en-US" sz="1000" kern="1200" dirty="0"/>
            <a:t> </a:t>
          </a:r>
          <a:r>
            <a:rPr lang="en-US" sz="1000" kern="1200" dirty="0" err="1"/>
            <a:t>noktasında</a:t>
          </a:r>
          <a:r>
            <a:rPr lang="en-US" sz="1000" kern="1200" dirty="0"/>
            <a:t> </a:t>
          </a:r>
          <a:r>
            <a:rPr lang="en-US" sz="1000" kern="1200" dirty="0" err="1"/>
            <a:t>aktif</a:t>
          </a:r>
          <a:r>
            <a:rPr lang="en-US" sz="1000" kern="1200" dirty="0"/>
            <a:t> </a:t>
          </a:r>
          <a:r>
            <a:rPr lang="en-US" sz="1000" kern="1200" dirty="0" err="1"/>
            <a:t>rol</a:t>
          </a:r>
          <a:r>
            <a:rPr lang="en-US" sz="1000" kern="1200" dirty="0"/>
            <a:t> </a:t>
          </a:r>
          <a:r>
            <a:rPr lang="en-US" sz="1000" kern="1200" dirty="0" err="1"/>
            <a:t>üstlenmelidir</a:t>
          </a:r>
          <a:r>
            <a:rPr lang="en-US" sz="1000" kern="1200" dirty="0"/>
            <a:t>.</a:t>
          </a:r>
        </a:p>
      </dsp:txBody>
      <dsp:txXfrm>
        <a:off x="545930" y="4215415"/>
        <a:ext cx="3525452" cy="2169448"/>
      </dsp:txXfrm>
    </dsp:sp>
    <dsp:sp modelId="{7B1EEC8E-DFDB-4767-9992-F50EDD4951F7}">
      <dsp:nvSpPr>
        <dsp:cNvPr id="0" name=""/>
        <dsp:cNvSpPr/>
      </dsp:nvSpPr>
      <dsp:spPr>
        <a:xfrm>
          <a:off x="5832123" y="170788"/>
          <a:ext cx="5264081" cy="30359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b" anchorCtr="0">
          <a:noAutofit/>
        </a:bodyPr>
        <a:lstStyle/>
        <a:p>
          <a:pPr marL="179388" lvl="1" indent="-90488" algn="just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tr-TR" sz="900" kern="1200" dirty="0"/>
        </a:p>
        <a:p>
          <a:pPr marL="179388" lvl="1" indent="-90488" algn="just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Uygun </a:t>
          </a:r>
          <a:r>
            <a:rPr lang="en-US" sz="1000" kern="1200" dirty="0" err="1"/>
            <a:t>bulunan</a:t>
          </a:r>
          <a:r>
            <a:rPr lang="en-US" sz="1000" kern="1200" dirty="0"/>
            <a:t> </a:t>
          </a:r>
          <a:r>
            <a:rPr lang="en-US" sz="1000" kern="1200" dirty="0" err="1"/>
            <a:t>dersler</a:t>
          </a:r>
          <a:r>
            <a:rPr lang="en-US" sz="1000" kern="1200" dirty="0"/>
            <a:t>, o </a:t>
          </a:r>
          <a:r>
            <a:rPr lang="en-US" sz="1000" kern="1200" dirty="0" err="1"/>
            <a:t>bölümün</a:t>
          </a:r>
          <a:r>
            <a:rPr lang="en-US" sz="1000" kern="1200" dirty="0"/>
            <a:t> </a:t>
          </a:r>
          <a:r>
            <a:rPr lang="en-US" sz="1000" kern="1200" dirty="0" err="1"/>
            <a:t>bulunduğu</a:t>
          </a:r>
          <a:r>
            <a:rPr lang="en-US" sz="1000" kern="1200" dirty="0"/>
            <a:t> </a:t>
          </a:r>
          <a:r>
            <a:rPr lang="en-US" sz="1000" kern="1200" dirty="0" err="1"/>
            <a:t>Dekanlığa</a:t>
          </a:r>
          <a:r>
            <a:rPr lang="en-US" sz="1000" kern="1200" dirty="0"/>
            <a:t> </a:t>
          </a:r>
          <a:r>
            <a:rPr lang="en-US" sz="1000" kern="1200" dirty="0" err="1"/>
            <a:t>teklif</a:t>
          </a:r>
          <a:r>
            <a:rPr lang="en-US" sz="1000" kern="1200" dirty="0"/>
            <a:t> </a:t>
          </a:r>
          <a:r>
            <a:rPr lang="en-US" sz="1000" kern="1200" dirty="0" err="1"/>
            <a:t>edilir</a:t>
          </a:r>
          <a:r>
            <a:rPr lang="en-US" sz="1000" kern="1200" dirty="0"/>
            <a:t>.</a:t>
          </a:r>
        </a:p>
        <a:p>
          <a:pPr marL="179388" lvl="1" indent="-90488" algn="just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 err="1"/>
            <a:t>Dekanlığa</a:t>
          </a:r>
          <a:r>
            <a:rPr lang="en-US" sz="1000" kern="1200" dirty="0"/>
            <a:t> </a:t>
          </a:r>
          <a:r>
            <a:rPr lang="en-US" sz="1000" kern="1200" dirty="0" err="1"/>
            <a:t>teklif</a:t>
          </a:r>
          <a:r>
            <a:rPr lang="en-US" sz="1000" kern="1200" dirty="0"/>
            <a:t> </a:t>
          </a:r>
          <a:r>
            <a:rPr lang="en-US" sz="1000" kern="1200" dirty="0" err="1"/>
            <a:t>edilen</a:t>
          </a:r>
          <a:r>
            <a:rPr lang="en-US" sz="1000" kern="1200" dirty="0"/>
            <a:t> </a:t>
          </a:r>
          <a:r>
            <a:rPr lang="en-US" sz="1000" kern="1200" dirty="0" err="1"/>
            <a:t>ve</a:t>
          </a:r>
          <a:r>
            <a:rPr lang="en-US" sz="1000" kern="1200" dirty="0"/>
            <a:t> </a:t>
          </a:r>
          <a:r>
            <a:rPr lang="en-US" sz="1000" kern="1200" dirty="0" err="1"/>
            <a:t>değişmesi</a:t>
          </a:r>
          <a:r>
            <a:rPr lang="en-US" sz="1000" kern="1200" dirty="0"/>
            <a:t> </a:t>
          </a:r>
          <a:r>
            <a:rPr lang="en-US" sz="1000" kern="1200" dirty="0" err="1"/>
            <a:t>istenen</a:t>
          </a:r>
          <a:r>
            <a:rPr lang="en-US" sz="1000" kern="1200" dirty="0"/>
            <a:t> </a:t>
          </a:r>
          <a:r>
            <a:rPr lang="en-US" sz="1000" kern="1200" dirty="0" err="1"/>
            <a:t>dersler</a:t>
          </a:r>
          <a:r>
            <a:rPr lang="en-US" sz="1000" kern="1200" dirty="0"/>
            <a:t> </a:t>
          </a:r>
          <a:r>
            <a:rPr lang="en-US" sz="1000" kern="1200" dirty="0" err="1"/>
            <a:t>Fakülte</a:t>
          </a:r>
          <a:r>
            <a:rPr lang="en-US" sz="1000" kern="1200" dirty="0"/>
            <a:t> </a:t>
          </a:r>
          <a:r>
            <a:rPr lang="en-US" sz="1000" kern="1200" dirty="0" err="1"/>
            <a:t>Kurulu’nda</a:t>
          </a:r>
          <a:r>
            <a:rPr lang="en-US" sz="1000" kern="1200" dirty="0"/>
            <a:t> </a:t>
          </a:r>
          <a:r>
            <a:rPr lang="en-US" sz="1000" kern="1200" dirty="0" err="1"/>
            <a:t>görüşülür</a:t>
          </a:r>
          <a:r>
            <a:rPr lang="en-US" sz="1000" kern="1200" dirty="0"/>
            <a:t>.</a:t>
          </a:r>
        </a:p>
        <a:p>
          <a:pPr marL="179388" lvl="1" indent="-90488" algn="just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 err="1"/>
            <a:t>Fakülte</a:t>
          </a:r>
          <a:r>
            <a:rPr lang="en-US" sz="1000" kern="1200" dirty="0"/>
            <a:t> </a:t>
          </a:r>
          <a:r>
            <a:rPr lang="en-US" sz="1000" kern="1200" dirty="0" err="1"/>
            <a:t>Kurulu’nda</a:t>
          </a:r>
          <a:r>
            <a:rPr lang="en-US" sz="1000" kern="1200" dirty="0"/>
            <a:t> </a:t>
          </a:r>
          <a:r>
            <a:rPr lang="en-US" sz="1000" kern="1200" dirty="0" err="1"/>
            <a:t>uygunluğu</a:t>
          </a:r>
          <a:r>
            <a:rPr lang="en-US" sz="1000" kern="1200" dirty="0"/>
            <a:t> oy </a:t>
          </a:r>
          <a:r>
            <a:rPr lang="en-US" sz="1000" kern="1200" dirty="0" err="1"/>
            <a:t>birliği</a:t>
          </a:r>
          <a:r>
            <a:rPr lang="en-US" sz="1000" kern="1200" dirty="0"/>
            <a:t> </a:t>
          </a:r>
          <a:r>
            <a:rPr lang="en-US" sz="1000" kern="1200" dirty="0" err="1"/>
            <a:t>ile</a:t>
          </a:r>
          <a:r>
            <a:rPr lang="en-US" sz="1000" kern="1200" dirty="0"/>
            <a:t> </a:t>
          </a:r>
          <a:r>
            <a:rPr lang="en-US" sz="1000" kern="1200" dirty="0" err="1"/>
            <a:t>kabul</a:t>
          </a:r>
          <a:r>
            <a:rPr lang="en-US" sz="1000" kern="1200" dirty="0"/>
            <a:t> </a:t>
          </a:r>
          <a:r>
            <a:rPr lang="en-US" sz="1000" kern="1200" dirty="0" err="1"/>
            <a:t>edilen</a:t>
          </a:r>
          <a:r>
            <a:rPr lang="en-US" sz="1000" kern="1200" dirty="0"/>
            <a:t> </a:t>
          </a:r>
          <a:r>
            <a:rPr lang="en-US" sz="1000" kern="1200" dirty="0" err="1"/>
            <a:t>dersler</a:t>
          </a:r>
          <a:r>
            <a:rPr lang="en-US" sz="1000" kern="1200" dirty="0"/>
            <a:t>, Senato’ </a:t>
          </a:r>
          <a:r>
            <a:rPr lang="en-US" sz="1000" kern="1200" dirty="0" err="1"/>
            <a:t>ya</a:t>
          </a:r>
          <a:r>
            <a:rPr lang="en-US" sz="1000" kern="1200" dirty="0"/>
            <a:t> </a:t>
          </a:r>
          <a:r>
            <a:rPr lang="en-US" sz="1000" kern="1200" dirty="0" err="1"/>
            <a:t>sunulur</a:t>
          </a:r>
          <a:r>
            <a:rPr lang="en-US" sz="1000" kern="1200" dirty="0"/>
            <a:t>.</a:t>
          </a:r>
        </a:p>
        <a:p>
          <a:pPr marL="179388" lvl="1" indent="-90488" algn="just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 err="1"/>
            <a:t>Üniversite</a:t>
          </a:r>
          <a:r>
            <a:rPr lang="en-US" sz="1000" kern="1200" dirty="0"/>
            <a:t> </a:t>
          </a:r>
          <a:r>
            <a:rPr lang="en-US" sz="1000" kern="1200" dirty="0" err="1"/>
            <a:t>Senatosu’nda</a:t>
          </a:r>
          <a:r>
            <a:rPr lang="en-US" sz="1000" kern="1200" dirty="0"/>
            <a:t> </a:t>
          </a:r>
          <a:r>
            <a:rPr lang="en-US" sz="1000" kern="1200" dirty="0" err="1"/>
            <a:t>görüşülen</a:t>
          </a:r>
          <a:r>
            <a:rPr lang="en-US" sz="1000" kern="1200" dirty="0"/>
            <a:t> </a:t>
          </a:r>
          <a:r>
            <a:rPr lang="en-US" sz="1000" kern="1200" dirty="0" err="1"/>
            <a:t>ve</a:t>
          </a:r>
          <a:r>
            <a:rPr lang="en-US" sz="1000" kern="1200" dirty="0"/>
            <a:t> </a:t>
          </a:r>
          <a:r>
            <a:rPr lang="en-US" sz="1000" kern="1200" dirty="0" err="1"/>
            <a:t>değiştirilmesi</a:t>
          </a:r>
          <a:r>
            <a:rPr lang="en-US" sz="1000" kern="1200" dirty="0"/>
            <a:t> </a:t>
          </a:r>
          <a:r>
            <a:rPr lang="en-US" sz="1000" kern="1200" dirty="0" err="1"/>
            <a:t>uygun</a:t>
          </a:r>
          <a:r>
            <a:rPr lang="en-US" sz="1000" kern="1200" dirty="0"/>
            <a:t> </a:t>
          </a:r>
          <a:r>
            <a:rPr lang="en-US" sz="1000" kern="1200" dirty="0" err="1"/>
            <a:t>olan</a:t>
          </a:r>
          <a:r>
            <a:rPr lang="en-US" sz="1000" kern="1200" dirty="0"/>
            <a:t> </a:t>
          </a:r>
          <a:r>
            <a:rPr lang="en-US" sz="1000" kern="1200" dirty="0" err="1"/>
            <a:t>dersler</a:t>
          </a:r>
          <a:r>
            <a:rPr lang="en-US" sz="1000" kern="1200" dirty="0"/>
            <a:t>, </a:t>
          </a:r>
          <a:r>
            <a:rPr lang="en-US" sz="1000" kern="1200" dirty="0" err="1"/>
            <a:t>bölüm</a:t>
          </a:r>
          <a:r>
            <a:rPr lang="en-US" sz="1000" kern="1200" dirty="0"/>
            <a:t> </a:t>
          </a:r>
          <a:r>
            <a:rPr lang="en-US" sz="1000" kern="1200" dirty="0" err="1"/>
            <a:t>programında</a:t>
          </a:r>
          <a:r>
            <a:rPr lang="en-US" sz="1000" kern="1200" dirty="0"/>
            <a:t> </a:t>
          </a:r>
          <a:r>
            <a:rPr lang="en-US" sz="1000" kern="1200" dirty="0" err="1"/>
            <a:t>güncellenir</a:t>
          </a:r>
          <a:r>
            <a:rPr lang="en-US" sz="1000" kern="1200" dirty="0"/>
            <a:t>.</a:t>
          </a:r>
        </a:p>
        <a:p>
          <a:pPr marL="179388" lvl="1" indent="-90488" algn="just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 err="1"/>
            <a:t>Güncellenen</a:t>
          </a:r>
          <a:r>
            <a:rPr lang="en-US" sz="1000" kern="1200" dirty="0"/>
            <a:t> </a:t>
          </a:r>
          <a:r>
            <a:rPr lang="en-US" sz="1000" kern="1200" dirty="0" err="1"/>
            <a:t>dersin</a:t>
          </a:r>
          <a:r>
            <a:rPr lang="en-US" sz="1000" kern="1200" dirty="0"/>
            <a:t> son </a:t>
          </a:r>
          <a:r>
            <a:rPr lang="en-US" sz="1000" kern="1200" dirty="0" err="1"/>
            <a:t>hali</a:t>
          </a:r>
          <a:r>
            <a:rPr lang="en-US" sz="1000" kern="1200" dirty="0"/>
            <a:t> </a:t>
          </a:r>
          <a:r>
            <a:rPr lang="en-US" sz="1000" kern="1200" dirty="0" err="1"/>
            <a:t>Öğrenci</a:t>
          </a:r>
          <a:r>
            <a:rPr lang="en-US" sz="1000" kern="1200" dirty="0"/>
            <a:t> </a:t>
          </a:r>
          <a:r>
            <a:rPr lang="en-US" sz="1000" kern="1200" dirty="0" err="1"/>
            <a:t>İşleri</a:t>
          </a:r>
          <a:r>
            <a:rPr lang="en-US" sz="1000" kern="1200" dirty="0"/>
            <a:t> Daire </a:t>
          </a:r>
          <a:r>
            <a:rPr lang="en-US" sz="1000" kern="1200" dirty="0" err="1"/>
            <a:t>Başkanlığı’na</a:t>
          </a:r>
          <a:r>
            <a:rPr lang="en-US" sz="1000" kern="1200" dirty="0"/>
            <a:t> </a:t>
          </a:r>
          <a:r>
            <a:rPr lang="en-US" sz="1000" kern="1200" dirty="0" err="1"/>
            <a:t>yollanarak</a:t>
          </a:r>
          <a:r>
            <a:rPr lang="en-US" sz="1000" kern="1200" dirty="0"/>
            <a:t> </a:t>
          </a:r>
          <a:r>
            <a:rPr lang="en-US" sz="1000" kern="1200" dirty="0" err="1"/>
            <a:t>gerekli</a:t>
          </a:r>
          <a:r>
            <a:rPr lang="en-US" sz="1000" kern="1200" dirty="0"/>
            <a:t> </a:t>
          </a:r>
          <a:r>
            <a:rPr lang="en-US" sz="1000" kern="1200" dirty="0" err="1"/>
            <a:t>düzenlemenin</a:t>
          </a:r>
          <a:r>
            <a:rPr lang="en-US" sz="1000" kern="1200" dirty="0"/>
            <a:t> </a:t>
          </a:r>
          <a:r>
            <a:rPr lang="en-US" sz="1000" kern="1200" dirty="0" err="1"/>
            <a:t>yapılması</a:t>
          </a:r>
          <a:r>
            <a:rPr lang="en-US" sz="1000" kern="1200" dirty="0"/>
            <a:t> </a:t>
          </a:r>
          <a:r>
            <a:rPr lang="en-US" sz="1000" kern="1200" dirty="0" err="1"/>
            <a:t>sağlanır</a:t>
          </a:r>
          <a:r>
            <a:rPr lang="en-US" sz="1000" kern="1200" dirty="0"/>
            <a:t>.</a:t>
          </a:r>
        </a:p>
        <a:p>
          <a:pPr marL="179388" lvl="1" indent="-90488" algn="just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 err="1"/>
            <a:t>Güncellenen</a:t>
          </a:r>
          <a:r>
            <a:rPr lang="en-US" sz="1000" kern="1200" dirty="0"/>
            <a:t> </a:t>
          </a:r>
          <a:r>
            <a:rPr lang="en-US" sz="1000" kern="1200" dirty="0" err="1"/>
            <a:t>dersin</a:t>
          </a:r>
          <a:r>
            <a:rPr lang="en-US" sz="1000" kern="1200" dirty="0"/>
            <a:t> son </a:t>
          </a:r>
          <a:r>
            <a:rPr lang="en-US" sz="1000" kern="1200" dirty="0" err="1"/>
            <a:t>hali</a:t>
          </a:r>
          <a:r>
            <a:rPr lang="en-US" sz="1000" kern="1200" dirty="0"/>
            <a:t> Bilgi </a:t>
          </a:r>
          <a:r>
            <a:rPr lang="en-US" sz="1000" kern="1200" dirty="0" err="1"/>
            <a:t>İşlem</a:t>
          </a:r>
          <a:r>
            <a:rPr lang="en-US" sz="1000" kern="1200" dirty="0"/>
            <a:t> Daire </a:t>
          </a:r>
          <a:r>
            <a:rPr lang="en-US" sz="1000" kern="1200" dirty="0" err="1"/>
            <a:t>Başkanlığı’na</a:t>
          </a:r>
          <a:r>
            <a:rPr lang="en-US" sz="1000" kern="1200" dirty="0"/>
            <a:t> </a:t>
          </a:r>
          <a:r>
            <a:rPr lang="en-US" sz="1000" kern="1200" dirty="0" err="1"/>
            <a:t>yollanarak</a:t>
          </a:r>
          <a:r>
            <a:rPr lang="en-US" sz="1000" kern="1200" dirty="0"/>
            <a:t> </a:t>
          </a:r>
          <a:r>
            <a:rPr lang="en-US" sz="1000" kern="1200" dirty="0" err="1"/>
            <a:t>üniversite</a:t>
          </a:r>
          <a:r>
            <a:rPr lang="en-US" sz="1000" kern="1200" dirty="0"/>
            <a:t> web </a:t>
          </a:r>
          <a:r>
            <a:rPr lang="en-US" sz="1000" kern="1200" dirty="0" err="1"/>
            <a:t>sayfasında</a:t>
          </a:r>
          <a:r>
            <a:rPr lang="en-US" sz="1000" kern="1200" dirty="0"/>
            <a:t> </a:t>
          </a:r>
          <a:r>
            <a:rPr lang="en-US" sz="1000" kern="1200" dirty="0" err="1"/>
            <a:t>gerekli</a:t>
          </a:r>
          <a:r>
            <a:rPr lang="en-US" sz="1000" kern="1200" dirty="0"/>
            <a:t> </a:t>
          </a:r>
          <a:r>
            <a:rPr lang="en-US" sz="1000" kern="1200" dirty="0" err="1"/>
            <a:t>değişimin</a:t>
          </a:r>
          <a:r>
            <a:rPr lang="en-US" sz="1000" kern="1200" dirty="0"/>
            <a:t> </a:t>
          </a:r>
          <a:r>
            <a:rPr lang="en-US" sz="1000" kern="1200" dirty="0" err="1"/>
            <a:t>yapılması</a:t>
          </a:r>
          <a:r>
            <a:rPr lang="en-US" sz="1000" kern="1200" dirty="0"/>
            <a:t> </a:t>
          </a:r>
          <a:r>
            <a:rPr lang="en-US" sz="1000" kern="1200" dirty="0" err="1"/>
            <a:t>ve</a:t>
          </a:r>
          <a:r>
            <a:rPr lang="en-US" sz="1000" kern="1200" dirty="0"/>
            <a:t> </a:t>
          </a:r>
          <a:r>
            <a:rPr lang="en-US" sz="1000" kern="1200" dirty="0" err="1"/>
            <a:t>öğrencilere</a:t>
          </a:r>
          <a:r>
            <a:rPr lang="en-US" sz="1000" kern="1200" dirty="0"/>
            <a:t> </a:t>
          </a:r>
          <a:r>
            <a:rPr lang="en-US" sz="1000" kern="1200" dirty="0" err="1"/>
            <a:t>duyurulması</a:t>
          </a:r>
          <a:r>
            <a:rPr lang="en-US" sz="1000" kern="1200" dirty="0"/>
            <a:t> </a:t>
          </a:r>
          <a:r>
            <a:rPr lang="en-US" sz="1000" kern="1200" dirty="0" err="1"/>
            <a:t>sağlanır</a:t>
          </a:r>
          <a:r>
            <a:rPr lang="en-US" sz="1000" kern="1200" dirty="0"/>
            <a:t>.</a:t>
          </a:r>
        </a:p>
      </dsp:txBody>
      <dsp:txXfrm>
        <a:off x="7478037" y="237478"/>
        <a:ext cx="3551477" cy="2143600"/>
      </dsp:txXfrm>
    </dsp:sp>
    <dsp:sp modelId="{1DE89986-AAC5-42FC-BDD2-2E8DE6867064}">
      <dsp:nvSpPr>
        <dsp:cNvPr id="0" name=""/>
        <dsp:cNvSpPr/>
      </dsp:nvSpPr>
      <dsp:spPr>
        <a:xfrm>
          <a:off x="466375" y="176149"/>
          <a:ext cx="5236385" cy="303651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88900" lvl="1" indent="-88900" algn="just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Akademik </a:t>
          </a:r>
          <a:r>
            <a:rPr lang="en-US" sz="1000" kern="1200" dirty="0" err="1"/>
            <a:t>yarıyıl</a:t>
          </a:r>
          <a:r>
            <a:rPr lang="en-US" sz="1000" kern="1200" dirty="0"/>
            <a:t> </a:t>
          </a:r>
          <a:r>
            <a:rPr lang="en-US" sz="1000" kern="1200" dirty="0" err="1"/>
            <a:t>öncesinde</a:t>
          </a:r>
          <a:r>
            <a:rPr lang="en-US" sz="1000" kern="1200" dirty="0"/>
            <a:t> </a:t>
          </a:r>
          <a:r>
            <a:rPr lang="en-US" sz="1000" kern="1200" dirty="0" err="1"/>
            <a:t>adında</a:t>
          </a:r>
          <a:r>
            <a:rPr lang="en-US" sz="1000" kern="1200" dirty="0"/>
            <a:t> </a:t>
          </a:r>
          <a:r>
            <a:rPr lang="en-US" sz="1000" kern="1200" dirty="0" err="1"/>
            <a:t>veya</a:t>
          </a:r>
          <a:r>
            <a:rPr lang="en-US" sz="1000" kern="1200" dirty="0"/>
            <a:t> </a:t>
          </a:r>
          <a:r>
            <a:rPr lang="en-US" sz="1000" kern="1200" dirty="0" err="1"/>
            <a:t>içeriğinde</a:t>
          </a:r>
          <a:r>
            <a:rPr lang="en-US" sz="1000" kern="1200" dirty="0"/>
            <a:t> </a:t>
          </a:r>
          <a:r>
            <a:rPr lang="en-US" sz="1000" kern="1200" dirty="0" err="1"/>
            <a:t>değişiklik</a:t>
          </a:r>
          <a:r>
            <a:rPr lang="en-US" sz="1000" kern="1200" dirty="0"/>
            <a:t> </a:t>
          </a:r>
          <a:r>
            <a:rPr lang="en-US" sz="1000" kern="1200" dirty="0" err="1"/>
            <a:t>yapılması</a:t>
          </a:r>
          <a:r>
            <a:rPr lang="en-US" sz="1000" kern="1200" dirty="0"/>
            <a:t> </a:t>
          </a:r>
          <a:r>
            <a:rPr lang="en-US" sz="1000" kern="1200" dirty="0" err="1"/>
            <a:t>planlanan</a:t>
          </a:r>
          <a:r>
            <a:rPr lang="en-US" sz="1000" kern="1200" dirty="0"/>
            <a:t> </a:t>
          </a:r>
          <a:r>
            <a:rPr lang="en-US" sz="1000" kern="1200" dirty="0" err="1"/>
            <a:t>dersler</a:t>
          </a:r>
          <a:r>
            <a:rPr lang="en-US" sz="1000" kern="1200" dirty="0"/>
            <a:t>, </a:t>
          </a:r>
          <a:r>
            <a:rPr lang="en-US" sz="1000" kern="1200" dirty="0" err="1"/>
            <a:t>ilgili</a:t>
          </a:r>
          <a:r>
            <a:rPr lang="en-US" sz="1000" kern="1200" dirty="0"/>
            <a:t> </a:t>
          </a:r>
          <a:r>
            <a:rPr lang="en-US" sz="1000" kern="1200" dirty="0" err="1"/>
            <a:t>öğretim</a:t>
          </a:r>
          <a:r>
            <a:rPr lang="en-US" sz="1000" kern="1200" dirty="0"/>
            <a:t> </a:t>
          </a:r>
          <a:r>
            <a:rPr lang="en-US" sz="1000" kern="1200" dirty="0" err="1"/>
            <a:t>elemanları</a:t>
          </a:r>
          <a:r>
            <a:rPr lang="en-US" sz="1000" kern="1200" dirty="0"/>
            <a:t> </a:t>
          </a:r>
          <a:r>
            <a:rPr lang="en-US" sz="1000" kern="1200" dirty="0" err="1"/>
            <a:t>tarafından</a:t>
          </a:r>
          <a:r>
            <a:rPr lang="en-US" sz="1000" kern="1200" dirty="0"/>
            <a:t> </a:t>
          </a:r>
          <a:r>
            <a:rPr lang="en-US" sz="1000" kern="1200" dirty="0" err="1"/>
            <a:t>belirlenir</a:t>
          </a:r>
          <a:r>
            <a:rPr lang="en-US" sz="1000" kern="1200" dirty="0"/>
            <a:t>.</a:t>
          </a:r>
          <a:endParaRPr lang="tr-TR" sz="1000" kern="1200" dirty="0"/>
        </a:p>
        <a:p>
          <a:pPr marL="88900" lvl="1" indent="-88900" algn="just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 err="1"/>
            <a:t>Belirlenen</a:t>
          </a:r>
          <a:r>
            <a:rPr lang="en-US" sz="1000" kern="1200" dirty="0"/>
            <a:t> değişiklik yapılacak dersler ilgili bölümün Akademik Kurul’una sunulur.</a:t>
          </a:r>
        </a:p>
        <a:p>
          <a:pPr marL="88900" lvl="1" indent="-88900" algn="just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Akademik Kurul’da değişiklik yapılması düşünülen dersler görüşülür.</a:t>
          </a:r>
        </a:p>
        <a:p>
          <a:pPr marL="88900" lvl="1" indent="-88900" algn="just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000" kern="1200" dirty="0"/>
            <a:t>Akademik Kurul sonrası değişiklik yapılacak dersler oy birliği ile kabul edilir.</a:t>
          </a:r>
        </a:p>
      </dsp:txBody>
      <dsp:txXfrm>
        <a:off x="533077" y="242851"/>
        <a:ext cx="3532066" cy="2143982"/>
      </dsp:txXfrm>
    </dsp:sp>
    <dsp:sp modelId="{FBCB22E4-289A-431F-A27B-D9E4DB145BE9}">
      <dsp:nvSpPr>
        <dsp:cNvPr id="0" name=""/>
        <dsp:cNvSpPr/>
      </dsp:nvSpPr>
      <dsp:spPr>
        <a:xfrm>
          <a:off x="3775431" y="1293559"/>
          <a:ext cx="1928016" cy="1928016"/>
        </a:xfrm>
        <a:prstGeom prst="pieWedge">
          <a:avLst/>
        </a:prstGeom>
        <a:solidFill>
          <a:schemeClr val="accent2">
            <a:lumMod val="60000"/>
            <a:lumOff val="40000"/>
            <a:alpha val="31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1" kern="1200" dirty="0">
              <a:solidFill>
                <a:srgbClr val="C00000"/>
              </a:solidFill>
            </a:rPr>
            <a:t>P</a:t>
          </a:r>
          <a:r>
            <a:rPr lang="tr-TR" sz="1700" kern="1200" dirty="0"/>
            <a:t>LANLA</a:t>
          </a:r>
        </a:p>
      </dsp:txBody>
      <dsp:txXfrm>
        <a:off x="4340134" y="1858262"/>
        <a:ext cx="1363313" cy="1363313"/>
      </dsp:txXfrm>
    </dsp:sp>
    <dsp:sp modelId="{1C1506CC-E666-45CA-8973-97AC8BD421EF}">
      <dsp:nvSpPr>
        <dsp:cNvPr id="0" name=""/>
        <dsp:cNvSpPr/>
      </dsp:nvSpPr>
      <dsp:spPr>
        <a:xfrm rot="5400000">
          <a:off x="5839476" y="1283369"/>
          <a:ext cx="1928016" cy="1928016"/>
        </a:xfrm>
        <a:prstGeom prst="pieWedge">
          <a:avLst/>
        </a:prstGeom>
        <a:solidFill>
          <a:schemeClr val="accent1">
            <a:alpha val="31000"/>
          </a:schemeClr>
        </a:solidFill>
        <a:ln>
          <a:noFill/>
        </a:ln>
        <a:effectLst>
          <a:glow>
            <a:schemeClr val="accent1"/>
          </a:glo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1" kern="1200" dirty="0">
              <a:solidFill>
                <a:srgbClr val="C00000"/>
              </a:solidFill>
            </a:rPr>
            <a:t>U</a:t>
          </a:r>
          <a:r>
            <a:rPr lang="tr-TR" sz="1700" kern="1200" dirty="0"/>
            <a:t>YGULA</a:t>
          </a:r>
        </a:p>
      </dsp:txBody>
      <dsp:txXfrm rot="-5400000">
        <a:off x="5839476" y="1848072"/>
        <a:ext cx="1363313" cy="1363313"/>
      </dsp:txXfrm>
    </dsp:sp>
    <dsp:sp modelId="{523085B0-2246-4431-9A61-481168FC009D}">
      <dsp:nvSpPr>
        <dsp:cNvPr id="0" name=""/>
        <dsp:cNvSpPr/>
      </dsp:nvSpPr>
      <dsp:spPr>
        <a:xfrm rot="10800000">
          <a:off x="5849695" y="3378097"/>
          <a:ext cx="1928016" cy="1928016"/>
        </a:xfrm>
        <a:prstGeom prst="pieWedge">
          <a:avLst/>
        </a:prstGeom>
        <a:solidFill>
          <a:schemeClr val="accent4">
            <a:lumMod val="60000"/>
            <a:lumOff val="40000"/>
            <a:alpha val="31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1" kern="1200" dirty="0">
              <a:solidFill>
                <a:srgbClr val="C00000"/>
              </a:solidFill>
            </a:rPr>
            <a:t>K</a:t>
          </a:r>
          <a:r>
            <a:rPr lang="tr-TR" sz="1700" kern="1200" dirty="0"/>
            <a:t>ONTROL ET</a:t>
          </a:r>
        </a:p>
      </dsp:txBody>
      <dsp:txXfrm rot="10800000">
        <a:off x="5849695" y="3378097"/>
        <a:ext cx="1363313" cy="1363313"/>
      </dsp:txXfrm>
    </dsp:sp>
    <dsp:sp modelId="{22B45599-3804-42C1-9B11-456BA815E5EF}">
      <dsp:nvSpPr>
        <dsp:cNvPr id="0" name=""/>
        <dsp:cNvSpPr/>
      </dsp:nvSpPr>
      <dsp:spPr>
        <a:xfrm rot="16200000">
          <a:off x="3785650" y="3367879"/>
          <a:ext cx="1928016" cy="1928016"/>
        </a:xfrm>
        <a:prstGeom prst="pieWedge">
          <a:avLst/>
        </a:prstGeom>
        <a:solidFill>
          <a:schemeClr val="accent6">
            <a:lumMod val="60000"/>
            <a:lumOff val="40000"/>
            <a:alpha val="31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1" kern="1200" dirty="0">
              <a:solidFill>
                <a:srgbClr val="C00000"/>
              </a:solidFill>
            </a:rPr>
            <a:t>Ö</a:t>
          </a:r>
          <a:r>
            <a:rPr lang="tr-TR" sz="1700" kern="1200" dirty="0"/>
            <a:t>NLEM AL</a:t>
          </a:r>
        </a:p>
      </dsp:txBody>
      <dsp:txXfrm rot="5400000">
        <a:off x="4350353" y="3367879"/>
        <a:ext cx="1363313" cy="1363313"/>
      </dsp:txXfrm>
    </dsp:sp>
    <dsp:sp modelId="{1D7DBEDD-A245-4488-AB9E-15AF30FC5B6A}">
      <dsp:nvSpPr>
        <dsp:cNvPr id="0" name=""/>
        <dsp:cNvSpPr/>
      </dsp:nvSpPr>
      <dsp:spPr>
        <a:xfrm>
          <a:off x="5289267" y="2677351"/>
          <a:ext cx="974609" cy="847486"/>
        </a:xfrm>
        <a:prstGeom prst="circularArrow">
          <a:avLst/>
        </a:prstGeom>
        <a:solidFill>
          <a:schemeClr val="bg2">
            <a:lumMod val="75000"/>
          </a:schemeClr>
        </a:solidFill>
        <a:ln w="6350" cap="flat" cmpd="sng" algn="ctr">
          <a:solidFill>
            <a:schemeClr val="tx1">
              <a:lumMod val="65000"/>
              <a:lumOff val="3500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  <dsp:sp modelId="{23AF742A-16AD-4F01-873E-2A37A620D01B}">
      <dsp:nvSpPr>
        <dsp:cNvPr id="0" name=""/>
        <dsp:cNvSpPr/>
      </dsp:nvSpPr>
      <dsp:spPr>
        <a:xfrm rot="10800000">
          <a:off x="5289267" y="3003307"/>
          <a:ext cx="974609" cy="847486"/>
        </a:xfrm>
        <a:prstGeom prst="circularArrow">
          <a:avLst/>
        </a:prstGeom>
        <a:solidFill>
          <a:schemeClr val="bg2">
            <a:lumMod val="75000"/>
          </a:schemeClr>
        </a:solidFill>
        <a:ln w="6350" cap="flat" cmpd="sng" algn="ctr">
          <a:solidFill>
            <a:schemeClr val="tx1">
              <a:lumMod val="65000"/>
              <a:lumOff val="3500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20.08.2025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7130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20.08.2025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4801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20.08.2025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0536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20.08.2025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8544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20.08.2025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5917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20.08.2025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003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20.08.2025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536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20.08.2025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9294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20.08.2025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7663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20.08.2025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1401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1A92E-2482-4F58-806B-D10E34BB3DD4}" type="datetimeFigureOut">
              <a:rPr lang="tr-TR" smtClean="0"/>
              <a:t>20.08.2025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6243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B1A92E-2482-4F58-806B-D10E34BB3DD4}" type="datetimeFigureOut">
              <a:rPr lang="tr-TR" smtClean="0"/>
              <a:t>20.08.2025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EFEC7E-F753-4C17-838C-E04094B95C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8243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599067388"/>
              </p:ext>
            </p:extLst>
          </p:nvPr>
        </p:nvGraphicFramePr>
        <p:xfrm>
          <a:off x="319427" y="329855"/>
          <a:ext cx="11553144" cy="65281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Dikdörtgen 4"/>
          <p:cNvSpPr/>
          <p:nvPr/>
        </p:nvSpPr>
        <p:spPr>
          <a:xfrm>
            <a:off x="1293947" y="0"/>
            <a:ext cx="960410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kern="1400" spc="25" dirty="0">
                <a:solidFill>
                  <a:srgbClr val="17365D"/>
                </a:solidFill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YÜKSEK İHTİSAS ÜNİVERSİTESİ SAĞLIK BİLİMLERİ FAKÜLTESİ DERS GÜNCELEMESİ </a:t>
            </a:r>
            <a:r>
              <a:rPr lang="en-US" kern="1400" spc="25" dirty="0">
                <a:solidFill>
                  <a:srgbClr val="17365D"/>
                </a:solidFill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PUKÖ DÖNGÜSÜ</a:t>
            </a:r>
            <a:r>
              <a:rPr lang="en-US" sz="2400" kern="1400" spc="25" dirty="0">
                <a:solidFill>
                  <a:srgbClr val="17365D"/>
                </a:solidFill>
                <a:effectLst/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840687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</TotalTime>
  <Words>277</Words>
  <Application>Microsoft Office PowerPoint</Application>
  <PresentationFormat>Geniş ekran</PresentationFormat>
  <Paragraphs>23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Mete</dc:creator>
  <cp:lastModifiedBy>ATILLA  CAGATAY SEZIK</cp:lastModifiedBy>
  <cp:revision>15</cp:revision>
  <dcterms:created xsi:type="dcterms:W3CDTF">2025-07-17T11:38:44Z</dcterms:created>
  <dcterms:modified xsi:type="dcterms:W3CDTF">2025-08-20T10:39:02Z</dcterms:modified>
</cp:coreProperties>
</file>