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3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 anchor="t"/>
        <a:lstStyle/>
        <a:p>
          <a:pPr marL="88900" indent="-88900" algn="just"/>
          <a:r>
            <a:rPr lang="en-US" sz="1000" dirty="0"/>
            <a:t>Akademik </a:t>
          </a:r>
          <a:r>
            <a:rPr lang="en-US" sz="1000" dirty="0" err="1"/>
            <a:t>Takvim</a:t>
          </a:r>
          <a:endParaRPr lang="tr-TR" sz="1000" dirty="0"/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Akademik </a:t>
          </a:r>
          <a:r>
            <a:rPr lang="en-US" sz="1000" dirty="0" err="1"/>
            <a:t>Takvimin</a:t>
          </a:r>
          <a:r>
            <a:rPr lang="en-US" sz="1000" dirty="0"/>
            <a:t> </a:t>
          </a:r>
          <a:r>
            <a:rPr lang="en-US" sz="1000" dirty="0" err="1"/>
            <a:t>İlanı</a:t>
          </a:r>
          <a:endParaRPr lang="tr-TR" sz="900" dirty="0"/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 anchor="ctr"/>
        <a:lstStyle/>
        <a:p>
          <a:pPr marL="268288" indent="-88900" algn="just" defTabSz="955675"/>
          <a:r>
            <a:rPr lang="en-US" sz="1000" dirty="0" err="1"/>
            <a:t>Öğrenci</a:t>
          </a:r>
          <a:r>
            <a:rPr lang="en-US" sz="1000" dirty="0"/>
            <a:t> Bilgi </a:t>
          </a:r>
          <a:r>
            <a:rPr lang="en-US" sz="1000" dirty="0" err="1"/>
            <a:t>Sistemi</a:t>
          </a:r>
          <a:r>
            <a:rPr lang="en-US" sz="1000" dirty="0"/>
            <a:t> </a:t>
          </a:r>
          <a:r>
            <a:rPr lang="en-US" sz="1000" dirty="0" err="1"/>
            <a:t>dönem</a:t>
          </a:r>
          <a:r>
            <a:rPr lang="en-US" sz="1000" dirty="0"/>
            <a:t> </a:t>
          </a:r>
          <a:r>
            <a:rPr lang="en-US" sz="1000" dirty="0" err="1"/>
            <a:t>sonu</a:t>
          </a:r>
          <a:r>
            <a:rPr lang="en-US" sz="1000" dirty="0"/>
            <a:t> </a:t>
          </a:r>
          <a:r>
            <a:rPr lang="en-US" sz="1000" dirty="0" err="1"/>
            <a:t>ders</a:t>
          </a:r>
          <a:r>
            <a:rPr lang="en-US" sz="1000" dirty="0"/>
            <a:t> </a:t>
          </a:r>
          <a:r>
            <a:rPr lang="en-US" sz="1000" dirty="0" err="1"/>
            <a:t>başarıları</a:t>
          </a:r>
          <a:endParaRPr lang="tr-TR" sz="1000" dirty="0"/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Öğretim</a:t>
          </a:r>
          <a:r>
            <a:rPr lang="en-US" sz="1000" dirty="0"/>
            <a:t> </a:t>
          </a:r>
          <a:r>
            <a:rPr lang="en-US" sz="1000" dirty="0" err="1"/>
            <a:t>elemanları</a:t>
          </a:r>
          <a:r>
            <a:rPr lang="en-US" sz="1000" dirty="0"/>
            <a:t> </a:t>
          </a:r>
          <a:r>
            <a:rPr lang="en-US" sz="1000" dirty="0" err="1"/>
            <a:t>için</a:t>
          </a:r>
          <a:r>
            <a:rPr lang="en-US" sz="1000" dirty="0"/>
            <a:t> </a:t>
          </a:r>
          <a:r>
            <a:rPr lang="en-US" sz="1000" dirty="0" err="1"/>
            <a:t>çeşitli</a:t>
          </a:r>
          <a:r>
            <a:rPr lang="en-US" sz="1000" dirty="0"/>
            <a:t> </a:t>
          </a:r>
          <a:r>
            <a:rPr lang="en-US" sz="1000" dirty="0" err="1"/>
            <a:t>sertifika</a:t>
          </a:r>
          <a:r>
            <a:rPr lang="en-US" sz="1000" dirty="0"/>
            <a:t> </a:t>
          </a:r>
          <a:r>
            <a:rPr lang="en-US" sz="1000" dirty="0" err="1"/>
            <a:t>programlarının</a:t>
          </a:r>
          <a:r>
            <a:rPr lang="en-US" sz="1000" dirty="0"/>
            <a:t> </a:t>
          </a:r>
          <a:r>
            <a:rPr lang="en-US" sz="1000" dirty="0" err="1"/>
            <a:t>düzenlenmesi</a:t>
          </a:r>
          <a:r>
            <a:rPr lang="en-US" sz="1000" dirty="0"/>
            <a:t> </a:t>
          </a:r>
          <a:r>
            <a:rPr lang="en-US" sz="1000" dirty="0" err="1"/>
            <a:t>ya</a:t>
          </a:r>
          <a:r>
            <a:rPr lang="en-US" sz="1000" dirty="0"/>
            <a:t> da </a:t>
          </a:r>
          <a:r>
            <a:rPr lang="en-US" sz="1000" dirty="0" err="1"/>
            <a:t>diğer</a:t>
          </a:r>
          <a:r>
            <a:rPr lang="en-US" sz="1000" dirty="0"/>
            <a:t> </a:t>
          </a:r>
          <a:r>
            <a:rPr lang="en-US" sz="1000" dirty="0" err="1"/>
            <a:t>kurumlarca</a:t>
          </a:r>
          <a:r>
            <a:rPr lang="en-US" sz="1000" dirty="0"/>
            <a:t> </a:t>
          </a:r>
          <a:r>
            <a:rPr lang="en-US" sz="1000" dirty="0" err="1"/>
            <a:t>düzenlenenlere</a:t>
          </a:r>
          <a:r>
            <a:rPr lang="en-US" sz="1000" dirty="0"/>
            <a:t> </a:t>
          </a:r>
          <a:r>
            <a:rPr lang="en-US" sz="1000" dirty="0" err="1"/>
            <a:t>katılmalarının</a:t>
          </a:r>
          <a:r>
            <a:rPr lang="en-US" sz="1000" dirty="0"/>
            <a:t> </a:t>
          </a:r>
          <a:r>
            <a:rPr lang="en-US" sz="1000" dirty="0" err="1"/>
            <a:t>teşvik</a:t>
          </a:r>
          <a:r>
            <a:rPr lang="en-US" sz="1000" dirty="0"/>
            <a:t> </a:t>
          </a:r>
          <a:r>
            <a:rPr lang="en-US" sz="1000" dirty="0" err="1"/>
            <a:t>edilmesi</a:t>
          </a:r>
          <a:endParaRPr lang="tr-TR" sz="1000" dirty="0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3D03401B-9566-4BC7-B47F-FDD116499471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Bilgi paketlerinin yayınlanması</a:t>
          </a:r>
        </a:p>
      </dgm:t>
    </dgm:pt>
    <dgm:pt modelId="{35F3FDEF-6C1A-4572-85C2-F1BD58720934}" type="parTrans" cxnId="{ED5101A3-B480-477C-9269-B5628AD39302}">
      <dgm:prSet/>
      <dgm:spPr/>
      <dgm:t>
        <a:bodyPr/>
        <a:lstStyle/>
        <a:p>
          <a:endParaRPr lang="en-US"/>
        </a:p>
      </dgm:t>
    </dgm:pt>
    <dgm:pt modelId="{A0DBAA61-270B-49EB-840C-AE107C7E9DFA}" type="sibTrans" cxnId="{ED5101A3-B480-477C-9269-B5628AD39302}">
      <dgm:prSet/>
      <dgm:spPr/>
      <dgm:t>
        <a:bodyPr/>
        <a:lstStyle/>
        <a:p>
          <a:endParaRPr lang="en-US"/>
        </a:p>
      </dgm:t>
    </dgm:pt>
    <dgm:pt modelId="{1105D48F-F43A-4F84-AAFA-96DE768DEE14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Derslerin içeriğinin öğretim elemanlarına göre hazırlanıp ilan edilmesi</a:t>
          </a:r>
        </a:p>
      </dgm:t>
    </dgm:pt>
    <dgm:pt modelId="{C706249C-13C5-4F39-AAED-711939087110}" type="parTrans" cxnId="{0C7ECC9E-356E-42A5-8CAB-316E17B7EF3E}">
      <dgm:prSet/>
      <dgm:spPr/>
      <dgm:t>
        <a:bodyPr/>
        <a:lstStyle/>
        <a:p>
          <a:endParaRPr lang="en-US"/>
        </a:p>
      </dgm:t>
    </dgm:pt>
    <dgm:pt modelId="{F5C4819F-EDD0-4922-8141-5F7322F0BF3D}" type="sibTrans" cxnId="{0C7ECC9E-356E-42A5-8CAB-316E17B7EF3E}">
      <dgm:prSet/>
      <dgm:spPr/>
      <dgm:t>
        <a:bodyPr/>
        <a:lstStyle/>
        <a:p>
          <a:endParaRPr lang="en-US"/>
        </a:p>
      </dgm:t>
    </dgm:pt>
    <dgm:pt modelId="{411F3EBE-22F2-41E4-A84B-BCC5ABE8CF47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Güz ve Bahar yarıyıllarının haftalık ders programlarının ilan edilmesi</a:t>
          </a:r>
        </a:p>
      </dgm:t>
    </dgm:pt>
    <dgm:pt modelId="{881CC822-75C1-46E5-88F9-45D5C1B607A7}" type="parTrans" cxnId="{1A27B4EB-B6F7-4AFA-9F1A-B33CD8D2DD69}">
      <dgm:prSet/>
      <dgm:spPr/>
      <dgm:t>
        <a:bodyPr/>
        <a:lstStyle/>
        <a:p>
          <a:endParaRPr lang="en-US"/>
        </a:p>
      </dgm:t>
    </dgm:pt>
    <dgm:pt modelId="{A0EC63A1-B978-4771-89B7-89D9977B4ACB}" type="sibTrans" cxnId="{1A27B4EB-B6F7-4AFA-9F1A-B33CD8D2DD69}">
      <dgm:prSet/>
      <dgm:spPr/>
      <dgm:t>
        <a:bodyPr/>
        <a:lstStyle/>
        <a:p>
          <a:endParaRPr lang="en-US"/>
        </a:p>
      </dgm:t>
    </dgm:pt>
    <dgm:pt modelId="{D3FA4F3A-EBA3-429B-A57A-3A85E67A0CCA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Yatay geçiş-Dikey geçiş-Yabancı öğrenci kabülleri</a:t>
          </a:r>
        </a:p>
      </dgm:t>
    </dgm:pt>
    <dgm:pt modelId="{B36DFA93-EA18-475B-82B1-BAF6185BEDC0}" type="parTrans" cxnId="{D9A63F69-0272-4A48-B763-9CFD40E8F024}">
      <dgm:prSet/>
      <dgm:spPr/>
      <dgm:t>
        <a:bodyPr/>
        <a:lstStyle/>
        <a:p>
          <a:endParaRPr lang="en-US"/>
        </a:p>
      </dgm:t>
    </dgm:pt>
    <dgm:pt modelId="{0F17731B-4EDA-4DD8-A66B-6A35CA02E246}" type="sibTrans" cxnId="{D9A63F69-0272-4A48-B763-9CFD40E8F024}">
      <dgm:prSet/>
      <dgm:spPr/>
      <dgm:t>
        <a:bodyPr/>
        <a:lstStyle/>
        <a:p>
          <a:endParaRPr lang="en-US"/>
        </a:p>
      </dgm:t>
    </dgm:pt>
    <dgm:pt modelId="{3026CB79-5D11-46E1-95ED-469328CD3675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Yatay geçiş-Dikey geçiş-Yabancı öğrencilerin intibak ve muafiyet işlemleri</a:t>
          </a:r>
        </a:p>
      </dgm:t>
    </dgm:pt>
    <dgm:pt modelId="{7C331F7F-BC5D-472E-8FB6-9BBE262C7DA4}" type="parTrans" cxnId="{E20901AF-0DAF-497F-94DC-E4936594A911}">
      <dgm:prSet/>
      <dgm:spPr/>
      <dgm:t>
        <a:bodyPr/>
        <a:lstStyle/>
        <a:p>
          <a:endParaRPr lang="en-US"/>
        </a:p>
      </dgm:t>
    </dgm:pt>
    <dgm:pt modelId="{45B50D14-FF8B-4D8F-ACC0-813F4039E938}" type="sibTrans" cxnId="{E20901AF-0DAF-497F-94DC-E4936594A911}">
      <dgm:prSet/>
      <dgm:spPr/>
      <dgm:t>
        <a:bodyPr/>
        <a:lstStyle/>
        <a:p>
          <a:endParaRPr lang="en-US"/>
        </a:p>
      </dgm:t>
    </dgm:pt>
    <dgm:pt modelId="{69817AD1-0152-48AA-8EE5-C57ACB109945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Tüm öğrencilere danışman öğretim elemanlarının atanması</a:t>
          </a:r>
        </a:p>
      </dgm:t>
    </dgm:pt>
    <dgm:pt modelId="{DE1546E6-53AF-48D7-86A6-D3402C9FD697}" type="parTrans" cxnId="{12306B15-49C8-4C72-B7FF-718549CBEAF9}">
      <dgm:prSet/>
      <dgm:spPr/>
      <dgm:t>
        <a:bodyPr/>
        <a:lstStyle/>
        <a:p>
          <a:endParaRPr lang="en-US"/>
        </a:p>
      </dgm:t>
    </dgm:pt>
    <dgm:pt modelId="{49F8B9A3-F415-4354-BDC9-789761421FDD}" type="sibTrans" cxnId="{12306B15-49C8-4C72-B7FF-718549CBEAF9}">
      <dgm:prSet/>
      <dgm:spPr/>
      <dgm:t>
        <a:bodyPr/>
        <a:lstStyle/>
        <a:p>
          <a:endParaRPr lang="en-US"/>
        </a:p>
      </dgm:t>
    </dgm:pt>
    <dgm:pt modelId="{1E89B64F-ED51-4FA8-9FFC-9B56E4A073F1}">
      <dgm:prSet custT="1"/>
      <dgm:spPr/>
      <dgm:t>
        <a:bodyPr anchor="t"/>
        <a:lstStyle/>
        <a:p>
          <a:pPr marL="358775" indent="-90488" algn="l">
            <a:tabLst>
              <a:tab pos="358775" algn="l"/>
            </a:tabLst>
          </a:pPr>
          <a:r>
            <a:rPr lang="en-US" sz="1000" dirty="0"/>
            <a:t>Öğrenciler tarafından Öğrenci Bilgi Sistemi üzerinden yapılan ders kayıtlarının danışmanlar </a:t>
          </a:r>
          <a:r>
            <a:rPr lang="en-US" sz="1000" dirty="0" err="1"/>
            <a:t>tarafından</a:t>
          </a:r>
          <a:r>
            <a:rPr lang="en-US" sz="1000" dirty="0"/>
            <a:t> </a:t>
          </a:r>
          <a:r>
            <a:rPr lang="en-US" sz="1000" dirty="0" err="1"/>
            <a:t>onaylanması</a:t>
          </a:r>
          <a:br>
            <a:rPr lang="tr-TR" sz="1000" dirty="0"/>
          </a:br>
          <a:r>
            <a:rPr lang="en-US" sz="1000" dirty="0"/>
            <a:t>-</a:t>
          </a:r>
          <a:r>
            <a:rPr lang="en-US" sz="1000" dirty="0" err="1"/>
            <a:t>Sınav</a:t>
          </a:r>
          <a:r>
            <a:rPr lang="en-US" sz="1000" dirty="0"/>
            <a:t> </a:t>
          </a:r>
          <a:r>
            <a:rPr lang="en-US" sz="1000" dirty="0" err="1"/>
            <a:t>uygulama</a:t>
          </a:r>
          <a:r>
            <a:rPr lang="en-US" sz="1000" dirty="0"/>
            <a:t> </a:t>
          </a:r>
          <a:r>
            <a:rPr lang="en-US" sz="1000" dirty="0" err="1"/>
            <a:t>kılavuzlarının</a:t>
          </a:r>
          <a:r>
            <a:rPr lang="en-US" sz="1000" dirty="0"/>
            <a:t> </a:t>
          </a:r>
          <a:r>
            <a:rPr lang="en-US" sz="1000" dirty="0" err="1"/>
            <a:t>hazırlanması</a:t>
          </a:r>
          <a:br>
            <a:rPr lang="tr-TR" sz="1000" dirty="0"/>
          </a:br>
          <a:r>
            <a:rPr lang="en-US" sz="1000" dirty="0"/>
            <a:t>-</a:t>
          </a:r>
          <a:r>
            <a:rPr lang="en-US" sz="1000" dirty="0" err="1"/>
            <a:t>Sınav</a:t>
          </a:r>
          <a:r>
            <a:rPr lang="en-US" sz="1000" dirty="0"/>
            <a:t> </a:t>
          </a:r>
          <a:r>
            <a:rPr lang="en-US" sz="1000" dirty="0" err="1"/>
            <a:t>akış</a:t>
          </a:r>
          <a:r>
            <a:rPr lang="en-US" sz="1000" dirty="0"/>
            <a:t> </a:t>
          </a:r>
          <a:r>
            <a:rPr lang="en-US" sz="1000" dirty="0" err="1"/>
            <a:t>şemasının</a:t>
          </a:r>
          <a:r>
            <a:rPr lang="en-US" sz="1000" dirty="0"/>
            <a:t> </a:t>
          </a:r>
          <a:r>
            <a:rPr lang="en-US" sz="1000" dirty="0" err="1"/>
            <a:t>hazırlanması</a:t>
          </a:r>
          <a:br>
            <a:rPr lang="tr-TR" sz="1000" dirty="0"/>
          </a:br>
          <a:r>
            <a:rPr lang="en-US" sz="1000" dirty="0"/>
            <a:t>-</a:t>
          </a:r>
          <a:r>
            <a:rPr lang="en-US" sz="1000" dirty="0" err="1"/>
            <a:t>Sınav</a:t>
          </a:r>
          <a:r>
            <a:rPr lang="en-US" sz="1000" dirty="0"/>
            <a:t> </a:t>
          </a:r>
          <a:r>
            <a:rPr lang="en-US" sz="1000" dirty="0" err="1"/>
            <a:t>programlarının</a:t>
          </a:r>
          <a:r>
            <a:rPr lang="en-US" sz="1000" dirty="0"/>
            <a:t> </a:t>
          </a:r>
          <a:r>
            <a:rPr lang="en-US" sz="1000" dirty="0" err="1"/>
            <a:t>hazırlanması</a:t>
          </a:r>
          <a:endParaRPr lang="en-US" sz="1000" dirty="0"/>
        </a:p>
      </dgm:t>
    </dgm:pt>
    <dgm:pt modelId="{A48755FC-4A70-40E5-A3B0-9D82C7490FDE}" type="parTrans" cxnId="{A62B2740-5834-401B-A9B6-B28D61F78CF2}">
      <dgm:prSet/>
      <dgm:spPr/>
      <dgm:t>
        <a:bodyPr/>
        <a:lstStyle/>
        <a:p>
          <a:endParaRPr lang="en-US"/>
        </a:p>
      </dgm:t>
    </dgm:pt>
    <dgm:pt modelId="{6195671C-A5A6-4509-B3E5-73B8FEE5484E}" type="sibTrans" cxnId="{A62B2740-5834-401B-A9B6-B28D61F78CF2}">
      <dgm:prSet/>
      <dgm:spPr/>
      <dgm:t>
        <a:bodyPr/>
        <a:lstStyle/>
        <a:p>
          <a:endParaRPr lang="en-US"/>
        </a:p>
      </dgm:t>
    </dgm:pt>
    <dgm:pt modelId="{C18CB2AC-4947-4A9C-ADA8-AE20741E337D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Mazeret sınavı</a:t>
          </a:r>
        </a:p>
      </dgm:t>
    </dgm:pt>
    <dgm:pt modelId="{4AF79132-46D5-4AD3-B151-17829502D36B}" type="parTrans" cxnId="{663AC0FC-61F8-419E-98AC-0577ABCA26DC}">
      <dgm:prSet/>
      <dgm:spPr/>
      <dgm:t>
        <a:bodyPr/>
        <a:lstStyle/>
        <a:p>
          <a:endParaRPr lang="en-US"/>
        </a:p>
      </dgm:t>
    </dgm:pt>
    <dgm:pt modelId="{A5B09262-E546-48E3-BC3F-8780F4E6F34B}" type="sibTrans" cxnId="{663AC0FC-61F8-419E-98AC-0577ABCA26DC}">
      <dgm:prSet/>
      <dgm:spPr/>
      <dgm:t>
        <a:bodyPr/>
        <a:lstStyle/>
        <a:p>
          <a:endParaRPr lang="en-US"/>
        </a:p>
      </dgm:t>
    </dgm:pt>
    <dgm:pt modelId="{AF6BC191-4C4D-498F-93A2-AFED0FFC4785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Notların İlanı-İtirazların alınması</a:t>
          </a:r>
        </a:p>
      </dgm:t>
    </dgm:pt>
    <dgm:pt modelId="{126BCB0F-89FE-4B8D-B5E9-7CFAFEE79908}" type="parTrans" cxnId="{F43521B8-1974-485A-8BD7-F7B74212A424}">
      <dgm:prSet/>
      <dgm:spPr/>
      <dgm:t>
        <a:bodyPr/>
        <a:lstStyle/>
        <a:p>
          <a:endParaRPr lang="en-US"/>
        </a:p>
      </dgm:t>
    </dgm:pt>
    <dgm:pt modelId="{1B95FB8F-2EF5-4487-8208-E3388C187686}" type="sibTrans" cxnId="{F43521B8-1974-485A-8BD7-F7B74212A424}">
      <dgm:prSet/>
      <dgm:spPr/>
      <dgm:t>
        <a:bodyPr/>
        <a:lstStyle/>
        <a:p>
          <a:endParaRPr lang="en-US"/>
        </a:p>
      </dgm:t>
    </dgm:pt>
    <dgm:pt modelId="{0559B368-9494-4691-936B-00561BB42731}">
      <dgm:prSet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1000" dirty="0"/>
            <a:t>Mezun öğrencilerin mezuniyet işlemleri</a:t>
          </a:r>
        </a:p>
      </dgm:t>
    </dgm:pt>
    <dgm:pt modelId="{2E3E4144-329E-45BE-A482-863B3E70E640}" type="parTrans" cxnId="{85F9F84E-3616-4E68-9BC4-DA9C45887E40}">
      <dgm:prSet/>
      <dgm:spPr/>
      <dgm:t>
        <a:bodyPr/>
        <a:lstStyle/>
        <a:p>
          <a:endParaRPr lang="en-US"/>
        </a:p>
      </dgm:t>
    </dgm:pt>
    <dgm:pt modelId="{259C0D8A-65D1-4D75-8698-01A96DEA602C}" type="sibTrans" cxnId="{85F9F84E-3616-4E68-9BC4-DA9C45887E40}">
      <dgm:prSet/>
      <dgm:spPr/>
      <dgm:t>
        <a:bodyPr/>
        <a:lstStyle/>
        <a:p>
          <a:endParaRPr lang="en-US"/>
        </a:p>
      </dgm:t>
    </dgm:pt>
    <dgm:pt modelId="{CCE1A5A6-95B7-477D-86ED-94EC020065AD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Ölçme-Değerlendirme Programlarının düzenlenmesi</a:t>
          </a:r>
        </a:p>
      </dgm:t>
    </dgm:pt>
    <dgm:pt modelId="{2D929EF5-498B-4D20-92EE-5F9F108316DA}" type="parTrans" cxnId="{97CE791F-88C9-40EB-B945-CA556885EBBA}">
      <dgm:prSet/>
      <dgm:spPr/>
      <dgm:t>
        <a:bodyPr/>
        <a:lstStyle/>
        <a:p>
          <a:endParaRPr lang="en-US"/>
        </a:p>
      </dgm:t>
    </dgm:pt>
    <dgm:pt modelId="{FF2579CD-0B80-4B58-843C-BC9A8DA69BF8}" type="sibTrans" cxnId="{97CE791F-88C9-40EB-B945-CA556885EBBA}">
      <dgm:prSet/>
      <dgm:spPr/>
      <dgm:t>
        <a:bodyPr/>
        <a:lstStyle/>
        <a:p>
          <a:endParaRPr lang="en-US"/>
        </a:p>
      </dgm:t>
    </dgm:pt>
    <dgm:pt modelId="{2341DAC0-6F10-402D-89D5-45821679AFFC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Yasal, ekonomik, sosyal, idari gelişmelerin getirdiği zaruretler</a:t>
          </a:r>
        </a:p>
      </dgm:t>
    </dgm:pt>
    <dgm:pt modelId="{9A92A7A3-C76E-46FA-92A7-DB8ADA04BFAB}" type="parTrans" cxnId="{F36AFBEC-55E2-4728-8C5A-A70CA2F83E27}">
      <dgm:prSet/>
      <dgm:spPr/>
      <dgm:t>
        <a:bodyPr/>
        <a:lstStyle/>
        <a:p>
          <a:endParaRPr lang="en-US"/>
        </a:p>
      </dgm:t>
    </dgm:pt>
    <dgm:pt modelId="{074759D5-9452-4750-89E2-EA6AC3E5E171}" type="sibTrans" cxnId="{F36AFBEC-55E2-4728-8C5A-A70CA2F83E27}">
      <dgm:prSet/>
      <dgm:spPr/>
      <dgm:t>
        <a:bodyPr/>
        <a:lstStyle/>
        <a:p>
          <a:endParaRPr lang="en-US"/>
        </a:p>
      </dgm:t>
    </dgm:pt>
    <dgm:pt modelId="{6D7FBD80-E980-4FA5-8983-172333513F45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Alt yapıların geliştirilmesi</a:t>
          </a:r>
        </a:p>
      </dgm:t>
    </dgm:pt>
    <dgm:pt modelId="{2FE733DC-76EB-42F3-B2E6-2EFEA99C2268}" type="parTrans" cxnId="{DAE0733C-3DEF-4321-A595-D406B7C5F2B4}">
      <dgm:prSet/>
      <dgm:spPr/>
      <dgm:t>
        <a:bodyPr/>
        <a:lstStyle/>
        <a:p>
          <a:endParaRPr lang="en-US"/>
        </a:p>
      </dgm:t>
    </dgm:pt>
    <dgm:pt modelId="{05C1F475-B39C-46FC-9DD4-468BE12EC6CA}" type="sibTrans" cxnId="{DAE0733C-3DEF-4321-A595-D406B7C5F2B4}">
      <dgm:prSet/>
      <dgm:spPr/>
      <dgm:t>
        <a:bodyPr/>
        <a:lstStyle/>
        <a:p>
          <a:endParaRPr lang="en-US"/>
        </a:p>
      </dgm:t>
    </dgm:pt>
    <dgm:pt modelId="{F406F799-8C58-425E-AED4-161F3F116F76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Yüz yüze ve uzaktan çevrim için sınav merkezlerinin hazırlanması</a:t>
          </a:r>
        </a:p>
      </dgm:t>
    </dgm:pt>
    <dgm:pt modelId="{38A72B87-BE6F-4BDE-BD3E-DA94797754AC}" type="parTrans" cxnId="{153BBFF5-221F-4A41-8DA0-4E936BE16DA7}">
      <dgm:prSet/>
      <dgm:spPr/>
      <dgm:t>
        <a:bodyPr/>
        <a:lstStyle/>
        <a:p>
          <a:endParaRPr lang="en-US"/>
        </a:p>
      </dgm:t>
    </dgm:pt>
    <dgm:pt modelId="{1674039F-4F80-44C8-A499-AACF8E7B1844}" type="sibTrans" cxnId="{153BBFF5-221F-4A41-8DA0-4E936BE16DA7}">
      <dgm:prSet/>
      <dgm:spPr/>
      <dgm:t>
        <a:bodyPr/>
        <a:lstStyle/>
        <a:p>
          <a:endParaRPr lang="en-US"/>
        </a:p>
      </dgm:t>
    </dgm:pt>
    <dgm:pt modelId="{8E91FF90-D396-412D-B4DD-0A7B5F244DD0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Memnuniyet anket sonuçlarına göre öğretim elemanı sayısı ve niteliğinin geliştirilmesi</a:t>
          </a:r>
        </a:p>
      </dgm:t>
    </dgm:pt>
    <dgm:pt modelId="{BA32DE88-3E02-419C-AA65-0FD4DDC17D34}" type="parTrans" cxnId="{612913C5-C6AD-402E-A98C-668A685D71AA}">
      <dgm:prSet/>
      <dgm:spPr/>
      <dgm:t>
        <a:bodyPr/>
        <a:lstStyle/>
        <a:p>
          <a:endParaRPr lang="en-US"/>
        </a:p>
      </dgm:t>
    </dgm:pt>
    <dgm:pt modelId="{26A24521-A8D5-4819-A97E-BB114042868C}" type="sibTrans" cxnId="{612913C5-C6AD-402E-A98C-668A685D71AA}">
      <dgm:prSet/>
      <dgm:spPr/>
      <dgm:t>
        <a:bodyPr/>
        <a:lstStyle/>
        <a:p>
          <a:endParaRPr lang="en-US"/>
        </a:p>
      </dgm:t>
    </dgm:pt>
    <dgm:pt modelId="{2E857A8F-A0DF-4014-A5FA-E32935ECDCBB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ALMS sistemlerinin geliştirilmesi</a:t>
          </a:r>
        </a:p>
      </dgm:t>
    </dgm:pt>
    <dgm:pt modelId="{CFFC6F16-5C9A-4328-924C-949F1136CB7E}" type="parTrans" cxnId="{36AEC717-9592-4C8A-859E-2DFC0169344C}">
      <dgm:prSet/>
      <dgm:spPr/>
      <dgm:t>
        <a:bodyPr/>
        <a:lstStyle/>
        <a:p>
          <a:endParaRPr lang="en-US"/>
        </a:p>
      </dgm:t>
    </dgm:pt>
    <dgm:pt modelId="{E5C779A7-EEAC-498F-9436-4D0CDA91E9DE}" type="sibTrans" cxnId="{36AEC717-9592-4C8A-859E-2DFC0169344C}">
      <dgm:prSet/>
      <dgm:spPr/>
      <dgm:t>
        <a:bodyPr/>
        <a:lstStyle/>
        <a:p>
          <a:endParaRPr lang="en-US"/>
        </a:p>
      </dgm:t>
    </dgm:pt>
    <dgm:pt modelId="{D20793BE-BDCE-453B-BCA0-2FEF2CF2E8E2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Kontrol aşaması öneriler</a:t>
          </a:r>
        </a:p>
      </dgm:t>
    </dgm:pt>
    <dgm:pt modelId="{496481D5-2B88-451C-9ECD-98EBC5A871D5}" type="parTrans" cxnId="{6607B572-303D-47F1-A11C-5E54B2115F0C}">
      <dgm:prSet/>
      <dgm:spPr/>
      <dgm:t>
        <a:bodyPr/>
        <a:lstStyle/>
        <a:p>
          <a:endParaRPr lang="en-US"/>
        </a:p>
      </dgm:t>
    </dgm:pt>
    <dgm:pt modelId="{770598BB-FC00-4BF4-9E97-B4B92C558BD2}" type="sibTrans" cxnId="{6607B572-303D-47F1-A11C-5E54B2115F0C}">
      <dgm:prSet/>
      <dgm:spPr/>
      <dgm:t>
        <a:bodyPr/>
        <a:lstStyle/>
        <a:p>
          <a:endParaRPr lang="en-US"/>
        </a:p>
      </dgm:t>
    </dgm:pt>
    <dgm:pt modelId="{FCCB1A93-4128-49E9-A1BA-95A2C266E15B}">
      <dgm:prSet custT="1"/>
      <dgm:spPr/>
      <dgm:t>
        <a:bodyPr anchor="ctr"/>
        <a:lstStyle/>
        <a:p>
          <a:pPr marL="268288" indent="-88900" algn="just" defTabSz="955675"/>
          <a:r>
            <a:rPr lang="en-US" sz="1000" dirty="0" err="1"/>
            <a:t>Öğrenci Değerlendirme Sistemi (ÖDS) ile ders kazanımları başarı oranlarının saptanması</a:t>
          </a:r>
        </a:p>
      </dgm:t>
    </dgm:pt>
    <dgm:pt modelId="{D56916D1-5701-47DE-A28F-C1C16AAC5EB5}" type="parTrans" cxnId="{20BC5BAF-C602-4C30-AC1E-A18303F34F29}">
      <dgm:prSet/>
      <dgm:spPr/>
      <dgm:t>
        <a:bodyPr/>
        <a:lstStyle/>
        <a:p>
          <a:endParaRPr lang="en-US"/>
        </a:p>
      </dgm:t>
    </dgm:pt>
    <dgm:pt modelId="{794912E5-ECE5-4DF8-ACEB-B600D664CFC9}" type="sibTrans" cxnId="{20BC5BAF-C602-4C30-AC1E-A18303F34F29}">
      <dgm:prSet/>
      <dgm:spPr/>
      <dgm:t>
        <a:bodyPr/>
        <a:lstStyle/>
        <a:p>
          <a:endParaRPr lang="en-US"/>
        </a:p>
      </dgm:t>
    </dgm:pt>
    <dgm:pt modelId="{4AEF7262-489A-40C9-8AB2-6251902FF6AC}">
      <dgm:prSet custT="1"/>
      <dgm:spPr/>
      <dgm:t>
        <a:bodyPr anchor="ctr"/>
        <a:lstStyle/>
        <a:p>
          <a:pPr marL="268288" indent="-88900" algn="just" defTabSz="955675"/>
          <a:r>
            <a:rPr lang="en-US" sz="1000" dirty="0" err="1"/>
            <a:t>Öğrenci Değerlendirme Sistemi (ÖDS) ile sınav istatistiklerinin alınması ve ders sorumlularına gönderilmesi</a:t>
          </a:r>
        </a:p>
      </dgm:t>
    </dgm:pt>
    <dgm:pt modelId="{857B3559-9CE3-43DB-95C3-AD749C927BBB}" type="parTrans" cxnId="{074D28A3-460C-422A-BFDF-270ED6FA6422}">
      <dgm:prSet/>
      <dgm:spPr/>
      <dgm:t>
        <a:bodyPr/>
        <a:lstStyle/>
        <a:p>
          <a:endParaRPr lang="en-US"/>
        </a:p>
      </dgm:t>
    </dgm:pt>
    <dgm:pt modelId="{428E481F-E265-4054-9111-3BA6765B33A8}" type="sibTrans" cxnId="{074D28A3-460C-422A-BFDF-270ED6FA6422}">
      <dgm:prSet/>
      <dgm:spPr/>
      <dgm:t>
        <a:bodyPr/>
        <a:lstStyle/>
        <a:p>
          <a:endParaRPr lang="en-US"/>
        </a:p>
      </dgm:t>
    </dgm:pt>
    <dgm:pt modelId="{BDA3F304-32FB-4542-A2CC-39B86EC612F2}">
      <dgm:prSet custT="1"/>
      <dgm:spPr/>
      <dgm:t>
        <a:bodyPr anchor="ctr"/>
        <a:lstStyle/>
        <a:p>
          <a:pPr marL="268288" indent="-88900" algn="just" defTabSz="955675"/>
          <a:r>
            <a:rPr lang="en-US" sz="1000" dirty="0" err="1"/>
            <a:t>Memnuniyet anketleri</a:t>
          </a:r>
        </a:p>
      </dgm:t>
    </dgm:pt>
    <dgm:pt modelId="{F22D27D0-BE8D-4C24-BC17-8942E7775D00}" type="parTrans" cxnId="{196AEA1F-19B8-47F0-95B1-5BAEB79673A6}">
      <dgm:prSet/>
      <dgm:spPr/>
      <dgm:t>
        <a:bodyPr/>
        <a:lstStyle/>
        <a:p>
          <a:endParaRPr lang="en-US"/>
        </a:p>
      </dgm:t>
    </dgm:pt>
    <dgm:pt modelId="{07275BA7-806A-4719-858F-2022D4F9E6A4}" type="sibTrans" cxnId="{196AEA1F-19B8-47F0-95B1-5BAEB79673A6}">
      <dgm:prSet/>
      <dgm:spPr/>
      <dgm:t>
        <a:bodyPr/>
        <a:lstStyle/>
        <a:p>
          <a:endParaRPr lang="en-US"/>
        </a:p>
      </dgm:t>
    </dgm:pt>
    <dgm:pt modelId="{EAD4D066-1460-416F-9514-F6B4852910BE}">
      <dgm:prSet custT="1"/>
      <dgm:spPr/>
      <dgm:t>
        <a:bodyPr anchor="ctr"/>
        <a:lstStyle/>
        <a:p>
          <a:pPr marL="268288" indent="-88900" algn="just" defTabSz="955675"/>
          <a:r>
            <a:rPr lang="en-US" sz="1000" dirty="0" err="1"/>
            <a:t>Mezun olan öğrenci sayıları</a:t>
          </a:r>
        </a:p>
      </dgm:t>
    </dgm:pt>
    <dgm:pt modelId="{73AE21B3-76C8-448A-AE2C-D839E040ABDA}" type="parTrans" cxnId="{A1938453-F6C2-4B7D-A994-C116B4E4E523}">
      <dgm:prSet/>
      <dgm:spPr/>
      <dgm:t>
        <a:bodyPr/>
        <a:lstStyle/>
        <a:p>
          <a:endParaRPr lang="en-US"/>
        </a:p>
      </dgm:t>
    </dgm:pt>
    <dgm:pt modelId="{4E494099-7523-4693-8F95-D20F56071642}" type="sibTrans" cxnId="{A1938453-F6C2-4B7D-A994-C116B4E4E523}">
      <dgm:prSet/>
      <dgm:spPr/>
      <dgm:t>
        <a:bodyPr/>
        <a:lstStyle/>
        <a:p>
          <a:endParaRPr lang="en-US"/>
        </a:p>
      </dgm:t>
    </dgm:pt>
    <dgm:pt modelId="{4CC1FF06-9948-41FC-A2F7-80EFDB4C4DB5}">
      <dgm:prSet custT="1"/>
      <dgm:spPr/>
      <dgm:t>
        <a:bodyPr anchor="t"/>
        <a:lstStyle/>
        <a:p>
          <a:pPr marL="88900" indent="-88900" algn="l"/>
          <a:r>
            <a:rPr lang="en-US" sz="1000" dirty="0"/>
            <a:t>Dört Yıllık Ders Programları (mevcut ya da </a:t>
          </a:r>
          <a:r>
            <a:rPr lang="en-US" sz="1000" dirty="0" err="1"/>
            <a:t>değiştirilenler</a:t>
          </a:r>
          <a:r>
            <a:rPr lang="en-US" sz="1000" dirty="0"/>
            <a:t>)</a:t>
          </a:r>
          <a:br>
            <a:rPr lang="tr-TR" sz="1000" dirty="0"/>
          </a:br>
          <a:r>
            <a:rPr lang="en-US" sz="1000" dirty="0"/>
            <a:t>-</a:t>
          </a:r>
          <a:r>
            <a:rPr lang="en-US" sz="1000" dirty="0" err="1"/>
            <a:t>Seçmeli</a:t>
          </a:r>
          <a:r>
            <a:rPr lang="en-US" sz="1000" dirty="0"/>
            <a:t> </a:t>
          </a:r>
          <a:r>
            <a:rPr lang="en-US" sz="1000" dirty="0" err="1"/>
            <a:t>ders</a:t>
          </a:r>
          <a:r>
            <a:rPr lang="en-US" sz="1000" dirty="0"/>
            <a:t> </a:t>
          </a:r>
          <a:r>
            <a:rPr lang="en-US" sz="1000" dirty="0" err="1"/>
            <a:t>talepleri</a:t>
          </a:r>
          <a:br>
            <a:rPr lang="tr-TR" sz="1000" dirty="0"/>
          </a:br>
          <a:r>
            <a:rPr lang="en-US" sz="1000" dirty="0"/>
            <a:t>-Yeni </a:t>
          </a:r>
          <a:r>
            <a:rPr lang="en-US" sz="1000" dirty="0" err="1"/>
            <a:t>ders</a:t>
          </a:r>
          <a:r>
            <a:rPr lang="en-US" sz="1000" dirty="0"/>
            <a:t> </a:t>
          </a:r>
          <a:r>
            <a:rPr lang="en-US" sz="1000" dirty="0" err="1"/>
            <a:t>açma</a:t>
          </a:r>
          <a:r>
            <a:rPr lang="en-US" sz="1000" dirty="0"/>
            <a:t> </a:t>
          </a:r>
          <a:r>
            <a:rPr lang="en-US" sz="1000" dirty="0" err="1"/>
            <a:t>teklifleri</a:t>
          </a:r>
          <a:endParaRPr lang="en-US" sz="1000" dirty="0"/>
        </a:p>
      </dgm:t>
    </dgm:pt>
    <dgm:pt modelId="{1A2428E2-76EB-4DE5-9649-0105BC712DD0}" type="sibTrans" cxnId="{AA3009F9-DF2F-495E-AF44-DF26441DB54D}">
      <dgm:prSet/>
      <dgm:spPr/>
      <dgm:t>
        <a:bodyPr/>
        <a:lstStyle/>
        <a:p>
          <a:endParaRPr lang="en-US"/>
        </a:p>
      </dgm:t>
    </dgm:pt>
    <dgm:pt modelId="{276071A0-ACCE-4D7B-8DE9-C76BF1F0C243}" type="parTrans" cxnId="{AA3009F9-DF2F-495E-AF44-DF26441DB54D}">
      <dgm:prSet/>
      <dgm:spPr/>
      <dgm:t>
        <a:bodyPr/>
        <a:lstStyle/>
        <a:p>
          <a:endParaRPr lang="en-US"/>
        </a:p>
      </dgm:t>
    </dgm:pt>
    <dgm:pt modelId="{EA13A92C-4912-402C-9AC5-A524EFCF2FC7}">
      <dgm:prSet custT="1"/>
      <dgm:spPr/>
      <dgm:t>
        <a:bodyPr anchor="t"/>
        <a:lstStyle/>
        <a:p>
          <a:pPr marL="88900" indent="-88900" algn="just"/>
          <a:r>
            <a:rPr lang="en-US" sz="1000" dirty="0"/>
            <a:t>Ders sorumlularının belirlenmesi (Güz ve Bahar Yarıyılları)</a:t>
          </a:r>
        </a:p>
      </dgm:t>
    </dgm:pt>
    <dgm:pt modelId="{A87DD114-B073-460B-B185-FC8C725B5CD6}" type="sibTrans" cxnId="{FD8D513A-1479-4FA1-85E6-CC192C3A5FA9}">
      <dgm:prSet/>
      <dgm:spPr/>
      <dgm:t>
        <a:bodyPr/>
        <a:lstStyle/>
        <a:p>
          <a:endParaRPr lang="en-US"/>
        </a:p>
      </dgm:t>
    </dgm:pt>
    <dgm:pt modelId="{0A49A109-048B-4333-A506-BF589AC925F3}" type="parTrans" cxnId="{FD8D513A-1479-4FA1-85E6-CC192C3A5FA9}">
      <dgm:prSet/>
      <dgm:spPr/>
      <dgm:t>
        <a:bodyPr/>
        <a:lstStyle/>
        <a:p>
          <a:endParaRPr lang="en-US"/>
        </a:p>
      </dgm:t>
    </dgm:pt>
    <dgm:pt modelId="{24BF2534-0445-4693-8B35-900521651DCA}">
      <dgm:prSet custT="1"/>
      <dgm:spPr/>
      <dgm:t>
        <a:bodyPr anchor="t"/>
        <a:lstStyle/>
        <a:p>
          <a:pPr marL="88900" indent="-88900" algn="just"/>
          <a:r>
            <a:rPr lang="en-US" sz="1000" dirty="0"/>
            <a:t>Öğrenci Kontenjanları</a:t>
          </a:r>
        </a:p>
      </dgm:t>
    </dgm:pt>
    <dgm:pt modelId="{F9A26A48-9F90-4397-9AEE-11FB92CFA967}" type="sibTrans" cxnId="{39712B85-3413-4D78-A6DE-FDF94DADF9E2}">
      <dgm:prSet/>
      <dgm:spPr/>
      <dgm:t>
        <a:bodyPr/>
        <a:lstStyle/>
        <a:p>
          <a:endParaRPr lang="en-US"/>
        </a:p>
      </dgm:t>
    </dgm:pt>
    <dgm:pt modelId="{98106C65-AD4E-4B48-BD2B-DB8F8965E59A}" type="parTrans" cxnId="{39712B85-3413-4D78-A6DE-FDF94DADF9E2}">
      <dgm:prSet/>
      <dgm:spPr/>
      <dgm:t>
        <a:bodyPr/>
        <a:lstStyle/>
        <a:p>
          <a:endParaRPr lang="en-US"/>
        </a:p>
      </dgm:t>
    </dgm:pt>
    <dgm:pt modelId="{937DF987-394B-41CC-9ED0-5648DD756603}">
      <dgm:prSet custT="1"/>
      <dgm:spPr/>
      <dgm:t>
        <a:bodyPr anchor="t"/>
        <a:lstStyle/>
        <a:p>
          <a:pPr marL="88900" indent="-88900" algn="just"/>
          <a:r>
            <a:rPr lang="en-US" sz="1000" dirty="0"/>
            <a:t>Yatay geçiş kontenjanları</a:t>
          </a:r>
        </a:p>
      </dgm:t>
    </dgm:pt>
    <dgm:pt modelId="{782E098B-8A4B-46B8-944E-085A7FE153DE}" type="sibTrans" cxnId="{604B3F54-8AC3-4DCC-B7ED-E626D9DCC7B0}">
      <dgm:prSet/>
      <dgm:spPr/>
      <dgm:t>
        <a:bodyPr/>
        <a:lstStyle/>
        <a:p>
          <a:endParaRPr lang="en-US"/>
        </a:p>
      </dgm:t>
    </dgm:pt>
    <dgm:pt modelId="{1B7BC69F-A504-4720-A6AA-2310A79C374F}" type="parTrans" cxnId="{604B3F54-8AC3-4DCC-B7ED-E626D9DCC7B0}">
      <dgm:prSet/>
      <dgm:spPr/>
      <dgm:t>
        <a:bodyPr/>
        <a:lstStyle/>
        <a:p>
          <a:endParaRPr lang="en-US"/>
        </a:p>
      </dgm:t>
    </dgm:pt>
    <dgm:pt modelId="{AF803F8A-1954-4E4C-B373-1ACA91E3F797}">
      <dgm:prSet custT="1"/>
      <dgm:spPr/>
      <dgm:t>
        <a:bodyPr anchor="t"/>
        <a:lstStyle/>
        <a:p>
          <a:pPr marL="88900" indent="-88900" algn="just"/>
          <a:r>
            <a:rPr lang="en-US" sz="1000" dirty="0"/>
            <a:t>Yabancı uyruklu öğrenci kontenjanları</a:t>
          </a:r>
        </a:p>
      </dgm:t>
    </dgm:pt>
    <dgm:pt modelId="{9EF98AE4-877B-4D1F-9451-80684AB4AD7B}" type="sibTrans" cxnId="{A84928B9-B080-4859-AD3B-E8E4689D39DD}">
      <dgm:prSet/>
      <dgm:spPr/>
      <dgm:t>
        <a:bodyPr/>
        <a:lstStyle/>
        <a:p>
          <a:endParaRPr lang="en-US"/>
        </a:p>
      </dgm:t>
    </dgm:pt>
    <dgm:pt modelId="{C825A916-AA71-4D05-8C3B-AD6469198FD7}" type="parTrans" cxnId="{A84928B9-B080-4859-AD3B-E8E4689D39DD}">
      <dgm:prSet/>
      <dgm:spPr/>
      <dgm:t>
        <a:bodyPr/>
        <a:lstStyle/>
        <a:p>
          <a:endParaRPr lang="en-US"/>
        </a:p>
      </dgm:t>
    </dgm:pt>
    <dgm:pt modelId="{37A4752F-1C88-4313-9D7C-73AE29D91C09}">
      <dgm:prSet custT="1"/>
      <dgm:spPr/>
      <dgm:t>
        <a:bodyPr anchor="t"/>
        <a:lstStyle/>
        <a:p>
          <a:pPr marL="88900" indent="-88900" algn="just"/>
          <a:r>
            <a:rPr lang="en-US" sz="1000" dirty="0"/>
            <a:t>Üniversitenin farklı birimlerinden (Rektörlük, Tıp Fakültesi, SHMYO ve MYO) öğretim elemanı talep etme</a:t>
          </a:r>
        </a:p>
      </dgm:t>
    </dgm:pt>
    <dgm:pt modelId="{E68FA60E-C4E3-43F4-982B-C925A1187C19}" type="sibTrans" cxnId="{732632FA-CFA5-4323-8C20-45DBD873DB40}">
      <dgm:prSet/>
      <dgm:spPr/>
      <dgm:t>
        <a:bodyPr/>
        <a:lstStyle/>
        <a:p>
          <a:endParaRPr lang="en-US"/>
        </a:p>
      </dgm:t>
    </dgm:pt>
    <dgm:pt modelId="{AB09CD52-DA33-49E9-9994-B9F3D49BDA23}" type="parTrans" cxnId="{732632FA-CFA5-4323-8C20-45DBD873DB40}">
      <dgm:prSet/>
      <dgm:spPr/>
      <dgm:t>
        <a:bodyPr/>
        <a:lstStyle/>
        <a:p>
          <a:endParaRPr lang="en-US"/>
        </a:p>
      </dgm:t>
    </dgm:pt>
    <dgm:pt modelId="{5046C177-FF8D-41B1-8104-224C2BF4FDC1}">
      <dgm:prSet custT="1"/>
      <dgm:spPr/>
      <dgm:t>
        <a:bodyPr anchor="t"/>
        <a:lstStyle/>
        <a:p>
          <a:pPr marL="88900" indent="-88900" algn="just"/>
          <a:r>
            <a:rPr lang="en-US" sz="1000" dirty="0"/>
            <a:t>Üniversite dışından ders verecek öğretim elemanlarının görevlendirilmesi</a:t>
          </a:r>
        </a:p>
      </dgm:t>
    </dgm:pt>
    <dgm:pt modelId="{BE3D6EC4-BD16-40DD-8FC5-D3AF3EFE45C4}" type="sibTrans" cxnId="{B0AC2850-277C-4EA1-831E-A099310C8957}">
      <dgm:prSet/>
      <dgm:spPr/>
      <dgm:t>
        <a:bodyPr/>
        <a:lstStyle/>
        <a:p>
          <a:endParaRPr lang="en-US"/>
        </a:p>
      </dgm:t>
    </dgm:pt>
    <dgm:pt modelId="{AE5FFB5D-8F1D-418A-B96B-CF47D781E7E5}" type="parTrans" cxnId="{B0AC2850-277C-4EA1-831E-A099310C8957}">
      <dgm:prSet/>
      <dgm:spPr/>
      <dgm:t>
        <a:bodyPr/>
        <a:lstStyle/>
        <a:p>
          <a:endParaRPr lang="en-US"/>
        </a:p>
      </dgm:t>
    </dgm:pt>
    <dgm:pt modelId="{2B90050C-7C95-4245-9482-DD0437D2D004}">
      <dgm:prSet custT="1"/>
      <dgm:spPr/>
      <dgm:t>
        <a:bodyPr anchor="t"/>
        <a:lstStyle/>
        <a:p>
          <a:pPr marL="88900" indent="-88900" algn="just">
            <a:tabLst>
              <a:tab pos="3227388" algn="l"/>
            </a:tabLst>
          </a:pPr>
          <a:r>
            <a:rPr lang="en-US" sz="1000" dirty="0" err="1"/>
            <a:t>Protokol</a:t>
          </a:r>
          <a:r>
            <a:rPr lang="en-US" sz="1000" dirty="0"/>
            <a:t> anlaşması yapılan Üniversitelerden (Gazi Üniversitesi-Yıldırım Beyazıt </a:t>
          </a:r>
          <a:r>
            <a:rPr lang="en-US" sz="1000" dirty="0" err="1"/>
            <a:t>Üniversitesi</a:t>
          </a:r>
          <a:r>
            <a:rPr lang="en-US" sz="1000" dirty="0"/>
            <a:t>)</a:t>
          </a:r>
          <a:r>
            <a:rPr lang="tr-TR" sz="1000" dirty="0"/>
            <a:t> a</a:t>
          </a:r>
          <a:r>
            <a:rPr lang="en-US" sz="1000" dirty="0" err="1"/>
            <a:t>lanında</a:t>
          </a:r>
          <a:r>
            <a:rPr lang="en-US" sz="1000" dirty="0"/>
            <a:t> </a:t>
          </a:r>
          <a:r>
            <a:rPr lang="en-US" sz="1000" dirty="0" err="1"/>
            <a:t>yetkin</a:t>
          </a:r>
          <a:r>
            <a:rPr lang="en-US" sz="1000" dirty="0"/>
            <a:t>, </a:t>
          </a:r>
          <a:r>
            <a:rPr lang="en-US" sz="1000" dirty="0" err="1"/>
            <a:t>uzman</a:t>
          </a:r>
          <a:r>
            <a:rPr lang="en-US" sz="1000" dirty="0"/>
            <a:t> </a:t>
          </a:r>
          <a:r>
            <a:rPr lang="en-US" sz="1000" dirty="0" err="1"/>
            <a:t>kişiler</a:t>
          </a:r>
          <a:r>
            <a:rPr lang="en-US" sz="1000" dirty="0"/>
            <a:t> </a:t>
          </a:r>
          <a:r>
            <a:rPr lang="en-US" sz="1000" dirty="0" err="1"/>
            <a:t>Emekli</a:t>
          </a:r>
          <a:r>
            <a:rPr lang="en-US" sz="1000" dirty="0"/>
            <a:t> </a:t>
          </a:r>
          <a:r>
            <a:rPr lang="en-US" sz="1000" dirty="0" err="1"/>
            <a:t>Öğretim</a:t>
          </a:r>
          <a:r>
            <a:rPr lang="en-US" sz="1000" dirty="0"/>
            <a:t> </a:t>
          </a:r>
          <a:r>
            <a:rPr lang="en-US" sz="1000" dirty="0" err="1"/>
            <a:t>Üyeleri</a:t>
          </a:r>
          <a:endParaRPr lang="en-US" sz="1000" dirty="0"/>
        </a:p>
      </dgm:t>
    </dgm:pt>
    <dgm:pt modelId="{21E3A8E0-A6E9-4048-99D5-D83FCC505662}" type="sibTrans" cxnId="{E0834211-B2AF-45ED-9F03-8686B86C0119}">
      <dgm:prSet/>
      <dgm:spPr/>
      <dgm:t>
        <a:bodyPr/>
        <a:lstStyle/>
        <a:p>
          <a:endParaRPr lang="en-US"/>
        </a:p>
      </dgm:t>
    </dgm:pt>
    <dgm:pt modelId="{6C4B4CEB-DDE7-456D-8141-C9D97EF8D69F}" type="parTrans" cxnId="{E0834211-B2AF-45ED-9F03-8686B86C0119}">
      <dgm:prSet/>
      <dgm:spPr/>
      <dgm:t>
        <a:bodyPr/>
        <a:lstStyle/>
        <a:p>
          <a:endParaRPr lang="en-US"/>
        </a:p>
      </dgm:t>
    </dgm:pt>
    <dgm:pt modelId="{56959A64-B2E4-4530-B356-71DED0174061}">
      <dgm:prSet custT="1"/>
      <dgm:spPr/>
      <dgm:t>
        <a:bodyPr anchor="t"/>
        <a:lstStyle/>
        <a:p>
          <a:pPr marL="88900" indent="-88900" algn="just"/>
          <a:r>
            <a:rPr lang="en-US" sz="1000" dirty="0"/>
            <a:t>Haftalık ders programlarının belirlenmesi</a:t>
          </a:r>
        </a:p>
      </dgm:t>
    </dgm:pt>
    <dgm:pt modelId="{B53CED01-EDA5-47CC-9843-6A7FC51EF445}" type="sibTrans" cxnId="{F244DB88-A5BE-4B54-B544-F1A11067DFF9}">
      <dgm:prSet/>
      <dgm:spPr/>
      <dgm:t>
        <a:bodyPr/>
        <a:lstStyle/>
        <a:p>
          <a:endParaRPr lang="en-US"/>
        </a:p>
      </dgm:t>
    </dgm:pt>
    <dgm:pt modelId="{D8F59B24-D29A-47AE-99FA-133D53FC4681}" type="parTrans" cxnId="{F244DB88-A5BE-4B54-B544-F1A11067DFF9}">
      <dgm:prSet/>
      <dgm:spPr/>
      <dgm:t>
        <a:bodyPr/>
        <a:lstStyle/>
        <a:p>
          <a:endParaRPr lang="en-US"/>
        </a:p>
      </dgm:t>
    </dgm:pt>
    <dgm:pt modelId="{4A2DEB2E-B7D7-46BD-99F0-AFCC6144E332}">
      <dgm:prSet custT="1"/>
      <dgm:spPr/>
      <dgm:t>
        <a:bodyPr anchor="t"/>
        <a:lstStyle/>
        <a:p>
          <a:pPr marL="88900" indent="-88900" algn="just"/>
          <a:r>
            <a:rPr lang="en-US" sz="1000" dirty="0"/>
            <a:t>Öğretim elemanı alımı</a:t>
          </a:r>
        </a:p>
      </dgm:t>
    </dgm:pt>
    <dgm:pt modelId="{AFC480F6-0CD0-4F55-A936-7824E5A8312A}" type="sibTrans" cxnId="{979F1AEA-F3D8-4373-A519-8BFFBE1EE68C}">
      <dgm:prSet/>
      <dgm:spPr/>
      <dgm:t>
        <a:bodyPr/>
        <a:lstStyle/>
        <a:p>
          <a:endParaRPr lang="en-US"/>
        </a:p>
      </dgm:t>
    </dgm:pt>
    <dgm:pt modelId="{32F76EB0-18E1-4848-B17D-5999800195EF}" type="parTrans" cxnId="{979F1AEA-F3D8-4373-A519-8BFFBE1EE68C}">
      <dgm:prSet/>
      <dgm:spPr/>
      <dgm:t>
        <a:bodyPr/>
        <a:lstStyle/>
        <a:p>
          <a:endParaRPr lang="en-US"/>
        </a:p>
      </dgm:t>
    </dgm:pt>
    <dgm:pt modelId="{910F56AC-3C40-46FC-82ED-ECD8294A5983}">
      <dgm:prSet custT="1"/>
      <dgm:spPr/>
      <dgm:t>
        <a:bodyPr anchor="t"/>
        <a:lstStyle/>
        <a:p>
          <a:pPr marL="88900" indent="-88900" algn="just"/>
          <a:r>
            <a:rPr lang="en-US" sz="1000" dirty="0"/>
            <a:t>Müfredat güncelleme talep yazıları</a:t>
          </a:r>
        </a:p>
      </dgm:t>
    </dgm:pt>
    <dgm:pt modelId="{23C27E38-49C4-4C09-839D-EC65D3300006}" type="sibTrans" cxnId="{85286384-03FF-4FB0-95DC-C75171283A03}">
      <dgm:prSet/>
      <dgm:spPr/>
      <dgm:t>
        <a:bodyPr/>
        <a:lstStyle/>
        <a:p>
          <a:endParaRPr lang="en-US"/>
        </a:p>
      </dgm:t>
    </dgm:pt>
    <dgm:pt modelId="{E5E455BF-614B-4D8C-9664-F2874D592B77}" type="parTrans" cxnId="{85286384-03FF-4FB0-95DC-C75171283A03}">
      <dgm:prSet/>
      <dgm:spPr/>
      <dgm:t>
        <a:bodyPr/>
        <a:lstStyle/>
        <a:p>
          <a:endParaRPr lang="en-US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62598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63458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62541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62375" custScaleY="147287" custLinFactNeighborX="-1534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E62D0100-D7AF-4C52-B621-CFD578D67285}" type="presOf" srcId="{411F3EBE-22F2-41E4-A84B-BCC5ABE8CF47}" destId="{3697C8B3-BF7E-46ED-A4D3-4E32A9540A4C}" srcOrd="1" destOrd="3" presId="urn:microsoft.com/office/officeart/2005/8/layout/cycle4"/>
    <dgm:cxn modelId="{48A04B03-AEF8-458E-8075-8A71EBE9BAC1}" type="presOf" srcId="{2E857A8F-A0DF-4014-A5FA-E32935ECDCBB}" destId="{AC8EC65D-00CB-40C2-ACA3-CD7A91B729C8}" srcOrd="0" destOrd="6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FB2B4106-B1C6-4C45-8AC0-83B695554D2B}" type="presOf" srcId="{24BF2534-0445-4693-8B35-900521651DCA}" destId="{1DE89986-AAC5-42FC-BDD2-2E8DE6867064}" srcOrd="0" destOrd="5" presId="urn:microsoft.com/office/officeart/2005/8/layout/cycle4"/>
    <dgm:cxn modelId="{2B39B506-7FB0-4370-87CF-A877FBED8E63}" type="presOf" srcId="{2B90050C-7C95-4245-9482-DD0437D2D004}" destId="{1DE89986-AAC5-42FC-BDD2-2E8DE6867064}" srcOrd="0" destOrd="10" presId="urn:microsoft.com/office/officeart/2005/8/layout/cycle4"/>
    <dgm:cxn modelId="{BB2C2C08-632C-495E-B41B-814B01086156}" type="presOf" srcId="{8E91FF90-D396-412D-B4DD-0A7B5F244DD0}" destId="{AC8EC65D-00CB-40C2-ACA3-CD7A91B729C8}" srcOrd="0" destOrd="5" presId="urn:microsoft.com/office/officeart/2005/8/layout/cycle4"/>
    <dgm:cxn modelId="{B32A3408-89E7-42C7-BB38-B1C6C3E037F9}" type="presOf" srcId="{937DF987-394B-41CC-9ED0-5648DD756603}" destId="{AEF4198B-4774-4D33-A731-8CBCA8DF6F69}" srcOrd="1" destOrd="6" presId="urn:microsoft.com/office/officeart/2005/8/layout/cycle4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D160E510-E171-4CC0-894E-962C611807FC}" type="presOf" srcId="{FCCB1A93-4128-49E9-A1BA-95A2C266E15B}" destId="{D7F9769D-E1F7-457A-9EEB-1C88D3A41933}" srcOrd="1" destOrd="1" presId="urn:microsoft.com/office/officeart/2005/8/layout/cycle4"/>
    <dgm:cxn modelId="{E0834211-B2AF-45ED-9F03-8686B86C0119}" srcId="{08B8C4EC-B7CD-4979-A956-94E548CCE2AA}" destId="{2B90050C-7C95-4245-9482-DD0437D2D004}" srcOrd="10" destOrd="0" parTransId="{6C4B4CEB-DDE7-456D-8141-C9D97EF8D69F}" sibTransId="{21E3A8E0-A6E9-4048-99D5-D83FCC505662}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EF511014-B8D9-46BA-B38A-F9270883E3EA}" type="presOf" srcId="{4A2DEB2E-B7D7-46BD-99F0-AFCC6144E332}" destId="{1DE89986-AAC5-42FC-BDD2-2E8DE6867064}" srcOrd="0" destOrd="3" presId="urn:microsoft.com/office/officeart/2005/8/layout/cycle4"/>
    <dgm:cxn modelId="{12306B15-49C8-4C72-B7FF-718549CBEAF9}" srcId="{44BD4AC0-1024-45D3-AE6E-70AE9AB68832}" destId="{69817AD1-0152-48AA-8EE5-C57ACB109945}" srcOrd="6" destOrd="0" parTransId="{DE1546E6-53AF-48D7-86A6-D3402C9FD697}" sibTransId="{49F8B9A3-F415-4354-BDC9-789761421FDD}"/>
    <dgm:cxn modelId="{36AEC717-9592-4C8A-859E-2DFC0169344C}" srcId="{91D09109-2420-4AA8-A9B2-39466C773A4C}" destId="{2E857A8F-A0DF-4014-A5FA-E32935ECDCBB}" srcOrd="6" destOrd="0" parTransId="{CFFC6F16-5C9A-4328-924C-949F1136CB7E}" sibTransId="{E5C779A7-EEAC-498F-9436-4D0CDA91E9DE}"/>
    <dgm:cxn modelId="{BE633D1A-C469-44EA-A901-A153626CEF05}" type="presOf" srcId="{69817AD1-0152-48AA-8EE5-C57ACB109945}" destId="{7B1EEC8E-DFDB-4767-9992-F50EDD4951F7}" srcOrd="0" destOrd="6" presId="urn:microsoft.com/office/officeart/2005/8/layout/cycle4"/>
    <dgm:cxn modelId="{D6B2751C-432C-4B3C-8FE1-10F528AFEB5D}" type="presOf" srcId="{69817AD1-0152-48AA-8EE5-C57ACB109945}" destId="{3697C8B3-BF7E-46ED-A4D3-4E32A9540A4C}" srcOrd="1" destOrd="6" presId="urn:microsoft.com/office/officeart/2005/8/layout/cycle4"/>
    <dgm:cxn modelId="{94445C1D-79A3-4182-9054-406A9E6594F6}" type="presOf" srcId="{FCCB1A93-4128-49E9-A1BA-95A2C266E15B}" destId="{2ECFF366-3DCD-4445-A0BF-E681AA2637BF}" srcOrd="0" destOrd="1" presId="urn:microsoft.com/office/officeart/2005/8/layout/cycle4"/>
    <dgm:cxn modelId="{F6977D1E-7851-46E1-B0C6-D86C36EED57C}" type="presOf" srcId="{37A4752F-1C88-4313-9D7C-73AE29D91C09}" destId="{AEF4198B-4774-4D33-A731-8CBCA8DF6F69}" srcOrd="1" destOrd="8" presId="urn:microsoft.com/office/officeart/2005/8/layout/cycle4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97CE791F-88C9-40EB-B945-CA556885EBBA}" srcId="{91D09109-2420-4AA8-A9B2-39466C773A4C}" destId="{CCE1A5A6-95B7-477D-86ED-94EC020065AD}" srcOrd="1" destOrd="0" parTransId="{2D929EF5-498B-4D20-92EE-5F9F108316DA}" sibTransId="{FF2579CD-0B80-4B58-843C-BC9A8DA69BF8}"/>
    <dgm:cxn modelId="{196AEA1F-19B8-47F0-95B1-5BAEB79673A6}" srcId="{8B344E89-95C5-4C6F-A444-2EDEBB0AFC2F}" destId="{BDA3F304-32FB-4542-A2CC-39B86EC612F2}" srcOrd="3" destOrd="0" parTransId="{F22D27D0-BE8D-4C24-BC17-8942E7775D00}" sibTransId="{07275BA7-806A-4719-858F-2022D4F9E6A4}"/>
    <dgm:cxn modelId="{C8641124-325B-4CC1-A26D-60E2FF262DA0}" type="presOf" srcId="{CCE1A5A6-95B7-477D-86ED-94EC020065AD}" destId="{AC8EC65D-00CB-40C2-ACA3-CD7A91B729C8}" srcOrd="0" destOrd="1" presId="urn:microsoft.com/office/officeart/2005/8/layout/cycle4"/>
    <dgm:cxn modelId="{4F377629-929C-4655-902B-7901F012200F}" type="presOf" srcId="{411F3EBE-22F2-41E4-A84B-BCC5ABE8CF47}" destId="{7B1EEC8E-DFDB-4767-9992-F50EDD4951F7}" srcOrd="0" destOrd="3" presId="urn:microsoft.com/office/officeart/2005/8/layout/cycle4"/>
    <dgm:cxn modelId="{50D1D22C-0672-4084-9688-2D0BDABF83F2}" type="presOf" srcId="{BDA3F304-32FB-4542-A2CC-39B86EC612F2}" destId="{2ECFF366-3DCD-4445-A0BF-E681AA2637BF}" srcOrd="0" destOrd="3" presId="urn:microsoft.com/office/officeart/2005/8/layout/cycle4"/>
    <dgm:cxn modelId="{90504F30-3EA1-4747-B780-910ED1F203BE}" type="presOf" srcId="{D20793BE-BDCE-453B-BCA0-2FEF2CF2E8E2}" destId="{F7C7EAC3-5DEB-4BF7-941D-EE98074AE8AE}" srcOrd="1" destOrd="7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0C886934-5DFE-4F00-A188-31347AA2D224}" type="presOf" srcId="{2B90050C-7C95-4245-9482-DD0437D2D004}" destId="{AEF4198B-4774-4D33-A731-8CBCA8DF6F69}" srcOrd="1" destOrd="10" presId="urn:microsoft.com/office/officeart/2005/8/layout/cycle4"/>
    <dgm:cxn modelId="{FD8D513A-1479-4FA1-85E6-CC192C3A5FA9}" srcId="{08B8C4EC-B7CD-4979-A956-94E548CCE2AA}" destId="{EA13A92C-4912-402C-9AC5-A524EFCF2FC7}" srcOrd="4" destOrd="0" parTransId="{0A49A109-048B-4333-A506-BF589AC925F3}" sibTransId="{A87DD114-B073-460B-B185-FC8C725B5CD6}"/>
    <dgm:cxn modelId="{DAE0733C-3DEF-4321-A595-D406B7C5F2B4}" srcId="{91D09109-2420-4AA8-A9B2-39466C773A4C}" destId="{6D7FBD80-E980-4FA5-8983-172333513F45}" srcOrd="3" destOrd="0" parTransId="{2FE733DC-76EB-42F3-B2E6-2EFEA99C2268}" sibTransId="{05C1F475-B39C-46FC-9DD4-468BE12EC6CA}"/>
    <dgm:cxn modelId="{A62B2740-5834-401B-A9B6-B28D61F78CF2}" srcId="{44BD4AC0-1024-45D3-AE6E-70AE9AB68832}" destId="{1E89B64F-ED51-4FA8-9FFC-9B56E4A073F1}" srcOrd="7" destOrd="0" parTransId="{A48755FC-4A70-40E5-A3B0-9D82C7490FDE}" sibTransId="{6195671C-A5A6-4509-B3E5-73B8FEE5484E}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B4102C5D-0F78-4AE0-BA08-8168CCE3A4E4}" type="presOf" srcId="{910F56AC-3C40-46FC-82ED-ECD8294A5983}" destId="{1DE89986-AAC5-42FC-BDD2-2E8DE6867064}" srcOrd="0" destOrd="2" presId="urn:microsoft.com/office/officeart/2005/8/layout/cycle4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261A3860-1FD3-4875-8F6B-FEBC9F0226D1}" type="presOf" srcId="{EA13A92C-4912-402C-9AC5-A524EFCF2FC7}" destId="{1DE89986-AAC5-42FC-BDD2-2E8DE6867064}" srcOrd="0" destOrd="4" presId="urn:microsoft.com/office/officeart/2005/8/layout/cycle4"/>
    <dgm:cxn modelId="{AFA52961-56D5-4388-9112-5E5AA10BC6FF}" type="presOf" srcId="{D20793BE-BDCE-453B-BCA0-2FEF2CF2E8E2}" destId="{AC8EC65D-00CB-40C2-ACA3-CD7A91B729C8}" srcOrd="0" destOrd="7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E0BDD663-17C9-4C02-9D31-547746B6941E}" type="presOf" srcId="{D3FA4F3A-EBA3-429B-A57A-3A85E67A0CCA}" destId="{3697C8B3-BF7E-46ED-A4D3-4E32A9540A4C}" srcOrd="1" destOrd="4" presId="urn:microsoft.com/office/officeart/2005/8/layout/cycle4"/>
    <dgm:cxn modelId="{9A015946-78C3-4D00-94F7-F5DEDBD6AC4D}" type="presOf" srcId="{AF6BC191-4C4D-498F-93A2-AFED0FFC4785}" destId="{7B1EEC8E-DFDB-4767-9992-F50EDD4951F7}" srcOrd="0" destOrd="9" presId="urn:microsoft.com/office/officeart/2005/8/layout/cycle4"/>
    <dgm:cxn modelId="{D4216367-60FA-4875-BF52-44535FEC3A7A}" type="presOf" srcId="{0559B368-9494-4691-936B-00561BB42731}" destId="{3697C8B3-BF7E-46ED-A4D3-4E32A9540A4C}" srcOrd="1" destOrd="10" presId="urn:microsoft.com/office/officeart/2005/8/layout/cycle4"/>
    <dgm:cxn modelId="{D9A63F69-0272-4A48-B763-9CFD40E8F024}" srcId="{44BD4AC0-1024-45D3-AE6E-70AE9AB68832}" destId="{D3FA4F3A-EBA3-429B-A57A-3A85E67A0CCA}" srcOrd="4" destOrd="0" parTransId="{B36DFA93-EA18-475B-82B1-BAF6185BEDC0}" sibTransId="{0F17731B-4EDA-4DD8-A66B-6A35CA02E246}"/>
    <dgm:cxn modelId="{6369294A-2A1F-4E69-B406-35DE72AADB3F}" type="presOf" srcId="{C18CB2AC-4947-4A9C-ADA8-AE20741E337D}" destId="{3697C8B3-BF7E-46ED-A4D3-4E32A9540A4C}" srcOrd="1" destOrd="8" presId="urn:microsoft.com/office/officeart/2005/8/layout/cycle4"/>
    <dgm:cxn modelId="{41BD2F4B-4205-4722-AAE2-A8D9314C67F8}" type="presOf" srcId="{4CC1FF06-9948-41FC-A2F7-80EFDB4C4DB5}" destId="{AEF4198B-4774-4D33-A731-8CBCA8DF6F69}" srcOrd="1" destOrd="1" presId="urn:microsoft.com/office/officeart/2005/8/layout/cycle4"/>
    <dgm:cxn modelId="{8FCB384C-4586-435B-A198-7022E72B682B}" type="presOf" srcId="{56959A64-B2E4-4530-B356-71DED0174061}" destId="{AEF4198B-4774-4D33-A731-8CBCA8DF6F69}" srcOrd="1" destOrd="11" presId="urn:microsoft.com/office/officeart/2005/8/layout/cycle4"/>
    <dgm:cxn modelId="{9261496C-ADA9-471A-8D49-E4F11008CC96}" type="presOf" srcId="{56959A64-B2E4-4530-B356-71DED0174061}" destId="{1DE89986-AAC5-42FC-BDD2-2E8DE6867064}" srcOrd="0" destOrd="11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85F9F84E-3616-4E68-9BC4-DA9C45887E40}" srcId="{44BD4AC0-1024-45D3-AE6E-70AE9AB68832}" destId="{0559B368-9494-4691-936B-00561BB42731}" srcOrd="10" destOrd="0" parTransId="{2E3E4144-329E-45BE-A482-863B3E70E640}" sibTransId="{259C0D8A-65D1-4D75-8698-01A96DEA602C}"/>
    <dgm:cxn modelId="{B0AC2850-277C-4EA1-831E-A099310C8957}" srcId="{08B8C4EC-B7CD-4979-A956-94E548CCE2AA}" destId="{5046C177-FF8D-41B1-8104-224C2BF4FDC1}" srcOrd="9" destOrd="0" parTransId="{AE5FFB5D-8F1D-418A-B96B-CF47D781E7E5}" sibTransId="{BE3D6EC4-BD16-40DD-8FC5-D3AF3EFE45C4}"/>
    <dgm:cxn modelId="{96BEFC70-9C66-4B15-8F6F-C4566F5486BE}" type="presOf" srcId="{AF6BC191-4C4D-498F-93A2-AFED0FFC4785}" destId="{3697C8B3-BF7E-46ED-A4D3-4E32A9540A4C}" srcOrd="1" destOrd="9" presId="urn:microsoft.com/office/officeart/2005/8/layout/cycle4"/>
    <dgm:cxn modelId="{D71FA552-DCC3-488D-B0E6-F7B4D6309F9E}" type="presOf" srcId="{EAD4D066-1460-416F-9514-F6B4852910BE}" destId="{2ECFF366-3DCD-4445-A0BF-E681AA2637BF}" srcOrd="0" destOrd="4" presId="urn:microsoft.com/office/officeart/2005/8/layout/cycle4"/>
    <dgm:cxn modelId="{6607B572-303D-47F1-A11C-5E54B2115F0C}" srcId="{91D09109-2420-4AA8-A9B2-39466C773A4C}" destId="{D20793BE-BDCE-453B-BCA0-2FEF2CF2E8E2}" srcOrd="7" destOrd="0" parTransId="{496481D5-2B88-451C-9ECD-98EBC5A871D5}" sibTransId="{770598BB-FC00-4BF4-9E97-B4B92C558BD2}"/>
    <dgm:cxn modelId="{A1938453-F6C2-4B7D-A994-C116B4E4E523}" srcId="{8B344E89-95C5-4C6F-A444-2EDEBB0AFC2F}" destId="{EAD4D066-1460-416F-9514-F6B4852910BE}" srcOrd="4" destOrd="0" parTransId="{73AE21B3-76C8-448A-AE2C-D839E040ABDA}" sibTransId="{4E494099-7523-4693-8F95-D20F56071642}"/>
    <dgm:cxn modelId="{E0A80954-FB39-40F1-8215-A4D5EB6C9ED4}" type="presOf" srcId="{C18CB2AC-4947-4A9C-ADA8-AE20741E337D}" destId="{7B1EEC8E-DFDB-4767-9992-F50EDD4951F7}" srcOrd="0" destOrd="8" presId="urn:microsoft.com/office/officeart/2005/8/layout/cycle4"/>
    <dgm:cxn modelId="{604B3F54-8AC3-4DCC-B7ED-E626D9DCC7B0}" srcId="{08B8C4EC-B7CD-4979-A956-94E548CCE2AA}" destId="{937DF987-394B-41CC-9ED0-5648DD756603}" srcOrd="6" destOrd="0" parTransId="{1B7BC69F-A504-4720-A6AA-2310A79C374F}" sibTransId="{782E098B-8A4B-46B8-944E-085A7FE153DE}"/>
    <dgm:cxn modelId="{EF6E7C74-DA52-47FD-B0F8-B61C1C0BF2BF}" type="presOf" srcId="{3026CB79-5D11-46E1-95ED-469328CD3675}" destId="{3697C8B3-BF7E-46ED-A4D3-4E32A9540A4C}" srcOrd="1" destOrd="5" presId="urn:microsoft.com/office/officeart/2005/8/layout/cycle4"/>
    <dgm:cxn modelId="{18A79A75-F04E-4B75-B67F-0AB796DC8B3B}" type="presOf" srcId="{AF803F8A-1954-4E4C-B373-1ACA91E3F797}" destId="{1DE89986-AAC5-42FC-BDD2-2E8DE6867064}" srcOrd="0" destOrd="7" presId="urn:microsoft.com/office/officeart/2005/8/layout/cycle4"/>
    <dgm:cxn modelId="{55BFD375-D093-4E44-81A1-988FF982473D}" type="presOf" srcId="{3D03401B-9566-4BC7-B47F-FDD116499471}" destId="{3697C8B3-BF7E-46ED-A4D3-4E32A9540A4C}" srcOrd="1" destOrd="1" presId="urn:microsoft.com/office/officeart/2005/8/layout/cycle4"/>
    <dgm:cxn modelId="{A6C63958-C4E2-4D8B-AA99-FC7385CB0F97}" type="presOf" srcId="{CCE1A5A6-95B7-477D-86ED-94EC020065AD}" destId="{F7C7EAC3-5DEB-4BF7-941D-EE98074AE8AE}" srcOrd="1" destOrd="1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0237B07F-7FBC-4A6C-91D4-F4AC01082CD8}" type="presOf" srcId="{24BF2534-0445-4693-8B35-900521651DCA}" destId="{AEF4198B-4774-4D33-A731-8CBCA8DF6F69}" srcOrd="1" destOrd="5" presId="urn:microsoft.com/office/officeart/2005/8/layout/cycle4"/>
    <dgm:cxn modelId="{85286384-03FF-4FB0-95DC-C75171283A03}" srcId="{08B8C4EC-B7CD-4979-A956-94E548CCE2AA}" destId="{910F56AC-3C40-46FC-82ED-ECD8294A5983}" srcOrd="2" destOrd="0" parTransId="{E5E455BF-614B-4D8C-9664-F2874D592B77}" sibTransId="{23C27E38-49C4-4C09-839D-EC65D3300006}"/>
    <dgm:cxn modelId="{39712B85-3413-4D78-A6DE-FDF94DADF9E2}" srcId="{08B8C4EC-B7CD-4979-A956-94E548CCE2AA}" destId="{24BF2534-0445-4693-8B35-900521651DCA}" srcOrd="5" destOrd="0" parTransId="{98106C65-AD4E-4B48-BD2B-DB8F8965E59A}" sibTransId="{F9A26A48-9F90-4397-9AEE-11FB92CFA967}"/>
    <dgm:cxn modelId="{60634D87-D946-43FC-97CB-C5BD1D7D818A}" type="presOf" srcId="{5046C177-FF8D-41B1-8104-224C2BF4FDC1}" destId="{1DE89986-AAC5-42FC-BDD2-2E8DE6867064}" srcOrd="0" destOrd="9" presId="urn:microsoft.com/office/officeart/2005/8/layout/cycle4"/>
    <dgm:cxn modelId="{4A57F687-538B-4C7E-83A1-6F16CA3732D8}" type="presOf" srcId="{37A4752F-1C88-4313-9D7C-73AE29D91C09}" destId="{1DE89986-AAC5-42FC-BDD2-2E8DE6867064}" srcOrd="0" destOrd="8" presId="urn:microsoft.com/office/officeart/2005/8/layout/cycle4"/>
    <dgm:cxn modelId="{BE1DC888-C159-4EBC-9E82-ABF1A683313C}" type="presOf" srcId="{2341DAC0-6F10-402D-89D5-45821679AFFC}" destId="{AC8EC65D-00CB-40C2-ACA3-CD7A91B729C8}" srcOrd="0" destOrd="2" presId="urn:microsoft.com/office/officeart/2005/8/layout/cycle4"/>
    <dgm:cxn modelId="{F244DB88-A5BE-4B54-B544-F1A11067DFF9}" srcId="{08B8C4EC-B7CD-4979-A956-94E548CCE2AA}" destId="{56959A64-B2E4-4530-B356-71DED0174061}" srcOrd="11" destOrd="0" parTransId="{D8F59B24-D29A-47AE-99FA-133D53FC4681}" sibTransId="{B53CED01-EDA5-47CC-9843-6A7FC51EF445}"/>
    <dgm:cxn modelId="{33777D8B-B62D-4E62-AA89-60CEF965CDAE}" type="presOf" srcId="{4CC1FF06-9948-41FC-A2F7-80EFDB4C4DB5}" destId="{1DE89986-AAC5-42FC-BDD2-2E8DE6867064}" srcOrd="0" destOrd="1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E51C098F-0A95-47C5-947D-6E6E6915765C}" type="presOf" srcId="{3D03401B-9566-4BC7-B47F-FDD116499471}" destId="{7B1EEC8E-DFDB-4767-9992-F50EDD4951F7}" srcOrd="0" destOrd="1" presId="urn:microsoft.com/office/officeart/2005/8/layout/cycle4"/>
    <dgm:cxn modelId="{BD95F79B-9110-4508-82AC-FAB564478090}" type="presOf" srcId="{4AEF7262-489A-40C9-8AB2-6251902FF6AC}" destId="{D7F9769D-E1F7-457A-9EEB-1C88D3A41933}" srcOrd="1" destOrd="2" presId="urn:microsoft.com/office/officeart/2005/8/layout/cycle4"/>
    <dgm:cxn modelId="{0C7ECC9E-356E-42A5-8CAB-316E17B7EF3E}" srcId="{44BD4AC0-1024-45D3-AE6E-70AE9AB68832}" destId="{1105D48F-F43A-4F84-AAFA-96DE768DEE14}" srcOrd="2" destOrd="0" parTransId="{C706249C-13C5-4F39-AAED-711939087110}" sibTransId="{F5C4819F-EDD0-4922-8141-5F7322F0BF3D}"/>
    <dgm:cxn modelId="{293CD1A1-5704-40DA-B2D3-AE3D266F27FD}" type="presOf" srcId="{1105D48F-F43A-4F84-AAFA-96DE768DEE14}" destId="{7B1EEC8E-DFDB-4767-9992-F50EDD4951F7}" srcOrd="0" destOrd="2" presId="urn:microsoft.com/office/officeart/2005/8/layout/cycle4"/>
    <dgm:cxn modelId="{ED5101A3-B480-477C-9269-B5628AD39302}" srcId="{44BD4AC0-1024-45D3-AE6E-70AE9AB68832}" destId="{3D03401B-9566-4BC7-B47F-FDD116499471}" srcOrd="1" destOrd="0" parTransId="{35F3FDEF-6C1A-4572-85C2-F1BD58720934}" sibTransId="{A0DBAA61-270B-49EB-840C-AE107C7E9DFA}"/>
    <dgm:cxn modelId="{074D28A3-460C-422A-BFDF-270ED6FA6422}" srcId="{8B344E89-95C5-4C6F-A444-2EDEBB0AFC2F}" destId="{4AEF7262-489A-40C9-8AB2-6251902FF6AC}" srcOrd="2" destOrd="0" parTransId="{857B3559-9CE3-43DB-95C3-AD749C927BBB}" sibTransId="{428E481F-E265-4054-9111-3BA6765B33A8}"/>
    <dgm:cxn modelId="{63F37DA9-2A54-46E7-912E-7DD4B1EC203C}" type="presOf" srcId="{1E89B64F-ED51-4FA8-9FFC-9B56E4A073F1}" destId="{7B1EEC8E-DFDB-4767-9992-F50EDD4951F7}" srcOrd="0" destOrd="7" presId="urn:microsoft.com/office/officeart/2005/8/layout/cycle4"/>
    <dgm:cxn modelId="{BD7407AC-B3C7-4A91-899F-5595136D0732}" type="presOf" srcId="{2341DAC0-6F10-402D-89D5-45821679AFFC}" destId="{F7C7EAC3-5DEB-4BF7-941D-EE98074AE8AE}" srcOrd="1" destOrd="2" presId="urn:microsoft.com/office/officeart/2005/8/layout/cycle4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E20901AF-0DAF-497F-94DC-E4936594A911}" srcId="{44BD4AC0-1024-45D3-AE6E-70AE9AB68832}" destId="{3026CB79-5D11-46E1-95ED-469328CD3675}" srcOrd="5" destOrd="0" parTransId="{7C331F7F-BC5D-472E-8FB6-9BBE262C7DA4}" sibTransId="{45B50D14-FF8B-4D8F-ACC0-813F4039E938}"/>
    <dgm:cxn modelId="{20BC5BAF-C602-4C30-AC1E-A18303F34F29}" srcId="{8B344E89-95C5-4C6F-A444-2EDEBB0AFC2F}" destId="{FCCB1A93-4128-49E9-A1BA-95A2C266E15B}" srcOrd="1" destOrd="0" parTransId="{D56916D1-5701-47DE-A28F-C1C16AAC5EB5}" sibTransId="{794912E5-ECE5-4DF8-ACEB-B600D664CFC9}"/>
    <dgm:cxn modelId="{73E8D2AF-921E-43C3-B48B-32EA2FFD6FA9}" type="presOf" srcId="{1E89B64F-ED51-4FA8-9FFC-9B56E4A073F1}" destId="{3697C8B3-BF7E-46ED-A4D3-4E32A9540A4C}" srcOrd="1" destOrd="7" presId="urn:microsoft.com/office/officeart/2005/8/layout/cycle4"/>
    <dgm:cxn modelId="{9EB836B0-7D7C-429D-8D87-488875B3A3D9}" type="presOf" srcId="{0559B368-9494-4691-936B-00561BB42731}" destId="{7B1EEC8E-DFDB-4767-9992-F50EDD4951F7}" srcOrd="0" destOrd="10" presId="urn:microsoft.com/office/officeart/2005/8/layout/cycle4"/>
    <dgm:cxn modelId="{F43521B8-1974-485A-8BD7-F7B74212A424}" srcId="{44BD4AC0-1024-45D3-AE6E-70AE9AB68832}" destId="{AF6BC191-4C4D-498F-93A2-AFED0FFC4785}" srcOrd="9" destOrd="0" parTransId="{126BCB0F-89FE-4B8D-B5E9-7CFAFEE79908}" sibTransId="{1B95FB8F-2EF5-4487-8208-E3388C187686}"/>
    <dgm:cxn modelId="{36A392B8-AD4A-4D5C-89E8-B0C62D1FA7AB}" type="presOf" srcId="{F406F799-8C58-425E-AED4-161F3F116F76}" destId="{F7C7EAC3-5DEB-4BF7-941D-EE98074AE8AE}" srcOrd="1" destOrd="4" presId="urn:microsoft.com/office/officeart/2005/8/layout/cycle4"/>
    <dgm:cxn modelId="{A84928B9-B080-4859-AD3B-E8E4689D39DD}" srcId="{08B8C4EC-B7CD-4979-A956-94E548CCE2AA}" destId="{AF803F8A-1954-4E4C-B373-1ACA91E3F797}" srcOrd="7" destOrd="0" parTransId="{C825A916-AA71-4D05-8C3B-AD6469198FD7}" sibTransId="{9EF98AE4-877B-4D1F-9451-80684AB4AD7B}"/>
    <dgm:cxn modelId="{F79A68BE-40AA-4DB5-AC64-B948DC1415D1}" type="presOf" srcId="{AF803F8A-1954-4E4C-B373-1ACA91E3F797}" destId="{AEF4198B-4774-4D33-A731-8CBCA8DF6F69}" srcOrd="1" destOrd="7" presId="urn:microsoft.com/office/officeart/2005/8/layout/cycle4"/>
    <dgm:cxn modelId="{C3198AC4-230A-4302-A9E8-D58E3E9D553D}" type="presOf" srcId="{BDA3F304-32FB-4542-A2CC-39B86EC612F2}" destId="{D7F9769D-E1F7-457A-9EEB-1C88D3A41933}" srcOrd="1" destOrd="3" presId="urn:microsoft.com/office/officeart/2005/8/layout/cycle4"/>
    <dgm:cxn modelId="{F76AE2C4-65B5-4720-B3A9-B244C6021260}" type="presOf" srcId="{910F56AC-3C40-46FC-82ED-ECD8294A5983}" destId="{AEF4198B-4774-4D33-A731-8CBCA8DF6F69}" srcOrd="1" destOrd="2" presId="urn:microsoft.com/office/officeart/2005/8/layout/cycle4"/>
    <dgm:cxn modelId="{612913C5-C6AD-402E-A98C-668A685D71AA}" srcId="{91D09109-2420-4AA8-A9B2-39466C773A4C}" destId="{8E91FF90-D396-412D-B4DD-0A7B5F244DD0}" srcOrd="5" destOrd="0" parTransId="{BA32DE88-3E02-419C-AA65-0FD4DDC17D34}" sibTransId="{26A24521-A8D5-4819-A97E-BB114042868C}"/>
    <dgm:cxn modelId="{B9EF74C5-6CE2-4829-94F1-704019C5CC24}" type="presOf" srcId="{937DF987-394B-41CC-9ED0-5648DD756603}" destId="{1DE89986-AAC5-42FC-BDD2-2E8DE6867064}" srcOrd="0" destOrd="6" presId="urn:microsoft.com/office/officeart/2005/8/layout/cycle4"/>
    <dgm:cxn modelId="{92FDF5C5-9E56-46B8-BC6C-3E5E801134D2}" type="presOf" srcId="{8E91FF90-D396-412D-B4DD-0A7B5F244DD0}" destId="{F7C7EAC3-5DEB-4BF7-941D-EE98074AE8AE}" srcOrd="1" destOrd="5" presId="urn:microsoft.com/office/officeart/2005/8/layout/cycle4"/>
    <dgm:cxn modelId="{EB18C7C6-98AE-46E3-935A-39B5A75A8143}" type="presOf" srcId="{2E857A8F-A0DF-4014-A5FA-E32935ECDCBB}" destId="{F7C7EAC3-5DEB-4BF7-941D-EE98074AE8AE}" srcOrd="1" destOrd="6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CF857ACD-D13D-4BAB-899A-B50C1E5B018F}" type="presOf" srcId="{D3FA4F3A-EBA3-429B-A57A-3A85E67A0CCA}" destId="{7B1EEC8E-DFDB-4767-9992-F50EDD4951F7}" srcOrd="0" destOrd="4" presId="urn:microsoft.com/office/officeart/2005/8/layout/cycle4"/>
    <dgm:cxn modelId="{273BE5CE-DE37-4805-936A-00FDE7392C09}" type="presOf" srcId="{5046C177-FF8D-41B1-8104-224C2BF4FDC1}" destId="{AEF4198B-4774-4D33-A731-8CBCA8DF6F69}" srcOrd="1" destOrd="9" presId="urn:microsoft.com/office/officeart/2005/8/layout/cycle4"/>
    <dgm:cxn modelId="{447161D4-BC10-42EF-A1CF-66FF8EC615F7}" type="presOf" srcId="{EA13A92C-4912-402C-9AC5-A524EFCF2FC7}" destId="{AEF4198B-4774-4D33-A731-8CBCA8DF6F69}" srcOrd="1" destOrd="4" presId="urn:microsoft.com/office/officeart/2005/8/layout/cycle4"/>
    <dgm:cxn modelId="{745D25D8-819F-42E1-9C21-28161995855E}" type="presOf" srcId="{EAD4D066-1460-416F-9514-F6B4852910BE}" destId="{D7F9769D-E1F7-457A-9EEB-1C88D3A41933}" srcOrd="1" destOrd="4" presId="urn:microsoft.com/office/officeart/2005/8/layout/cycle4"/>
    <dgm:cxn modelId="{EE3D8ED9-2414-47CB-ABE0-CA972B595E97}" type="presOf" srcId="{6D7FBD80-E980-4FA5-8983-172333513F45}" destId="{AC8EC65D-00CB-40C2-ACA3-CD7A91B729C8}" srcOrd="0" destOrd="3" presId="urn:microsoft.com/office/officeart/2005/8/layout/cycle4"/>
    <dgm:cxn modelId="{D27F37DC-4528-4AAE-9120-5624BC004243}" type="presOf" srcId="{6D7FBD80-E980-4FA5-8983-172333513F45}" destId="{F7C7EAC3-5DEB-4BF7-941D-EE98074AE8AE}" srcOrd="1" destOrd="3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A76D0BE1-F6C7-45AA-806B-1172CE3AB0D4}" type="presOf" srcId="{1105D48F-F43A-4F84-AAFA-96DE768DEE14}" destId="{3697C8B3-BF7E-46ED-A4D3-4E32A9540A4C}" srcOrd="1" destOrd="2" presId="urn:microsoft.com/office/officeart/2005/8/layout/cycle4"/>
    <dgm:cxn modelId="{60839FE4-BB85-4F0A-8489-6DEAACBC9AC4}" type="presOf" srcId="{4AEF7262-489A-40C9-8AB2-6251902FF6AC}" destId="{2ECFF366-3DCD-4445-A0BF-E681AA2637BF}" srcOrd="0" destOrd="2" presId="urn:microsoft.com/office/officeart/2005/8/layout/cycle4"/>
    <dgm:cxn modelId="{979F1AEA-F3D8-4373-A519-8BFFBE1EE68C}" srcId="{08B8C4EC-B7CD-4979-A956-94E548CCE2AA}" destId="{4A2DEB2E-B7D7-46BD-99F0-AFCC6144E332}" srcOrd="3" destOrd="0" parTransId="{32F76EB0-18E1-4848-B17D-5999800195EF}" sibTransId="{AFC480F6-0CD0-4F55-A936-7824E5A8312A}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1A27B4EB-B6F7-4AFA-9F1A-B33CD8D2DD69}" srcId="{44BD4AC0-1024-45D3-AE6E-70AE9AB68832}" destId="{411F3EBE-22F2-41E4-A84B-BCC5ABE8CF47}" srcOrd="3" destOrd="0" parTransId="{881CC822-75C1-46E5-88F9-45D5C1B607A7}" sibTransId="{A0EC63A1-B978-4771-89B7-89D9977B4ACB}"/>
    <dgm:cxn modelId="{F36AFBEC-55E2-4728-8C5A-A70CA2F83E27}" srcId="{91D09109-2420-4AA8-A9B2-39466C773A4C}" destId="{2341DAC0-6F10-402D-89D5-45821679AFFC}" srcOrd="2" destOrd="0" parTransId="{9A92A7A3-C76E-46FA-92A7-DB8ADA04BFAB}" sibTransId="{074759D5-9452-4750-89E2-EA6AC3E5E171}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B17E32F2-BB08-47B8-8E2E-96B6B3844E9A}" type="presOf" srcId="{4A2DEB2E-B7D7-46BD-99F0-AFCC6144E332}" destId="{AEF4198B-4774-4D33-A731-8CBCA8DF6F69}" srcOrd="1" destOrd="3" presId="urn:microsoft.com/office/officeart/2005/8/layout/cycle4"/>
    <dgm:cxn modelId="{153BBFF5-221F-4A41-8DA0-4E936BE16DA7}" srcId="{91D09109-2420-4AA8-A9B2-39466C773A4C}" destId="{F406F799-8C58-425E-AED4-161F3F116F76}" srcOrd="4" destOrd="0" parTransId="{38A72B87-BE6F-4BDE-BD3E-DA94797754AC}" sibTransId="{1674039F-4F80-44C8-A499-AACF8E7B1844}"/>
    <dgm:cxn modelId="{26D3BDF6-86E7-4B75-A435-1B76AA7687D0}" type="presOf" srcId="{3026CB79-5D11-46E1-95ED-469328CD3675}" destId="{7B1EEC8E-DFDB-4767-9992-F50EDD4951F7}" srcOrd="0" destOrd="5" presId="urn:microsoft.com/office/officeart/2005/8/layout/cycle4"/>
    <dgm:cxn modelId="{AA3009F9-DF2F-495E-AF44-DF26441DB54D}" srcId="{08B8C4EC-B7CD-4979-A956-94E548CCE2AA}" destId="{4CC1FF06-9948-41FC-A2F7-80EFDB4C4DB5}" srcOrd="1" destOrd="0" parTransId="{276071A0-ACCE-4D7B-8DE9-C76BF1F0C243}" sibTransId="{1A2428E2-76EB-4DE5-9649-0105BC712DD0}"/>
    <dgm:cxn modelId="{732632FA-CFA5-4323-8C20-45DBD873DB40}" srcId="{08B8C4EC-B7CD-4979-A956-94E548CCE2AA}" destId="{37A4752F-1C88-4313-9D7C-73AE29D91C09}" srcOrd="8" destOrd="0" parTransId="{AB09CD52-DA33-49E9-9994-B9F3D49BDA23}" sibTransId="{E68FA60E-C4E3-43F4-982B-C925A1187C19}"/>
    <dgm:cxn modelId="{663AC0FC-61F8-419E-98AC-0577ABCA26DC}" srcId="{44BD4AC0-1024-45D3-AE6E-70AE9AB68832}" destId="{C18CB2AC-4947-4A9C-ADA8-AE20741E337D}" srcOrd="8" destOrd="0" parTransId="{4AF79132-46D5-4AD3-B151-17829502D36B}" sibTransId="{A5B09262-E546-48E3-BC3F-8780F4E6F34B}"/>
    <dgm:cxn modelId="{2F94E2FE-BD9E-42F4-87CE-4E89E0AA6ECD}" type="presOf" srcId="{F406F799-8C58-425E-AED4-161F3F116F76}" destId="{AC8EC65D-00CB-40C2-ACA3-CD7A91B729C8}" srcOrd="0" destOrd="4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58095" y="3397182"/>
          <a:ext cx="5234550" cy="3061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Öğrenci</a:t>
          </a:r>
          <a:r>
            <a:rPr lang="en-US" sz="1000" kern="1200" dirty="0"/>
            <a:t> Bilgi </a:t>
          </a:r>
          <a:r>
            <a:rPr lang="en-US" sz="1000" kern="1200" dirty="0" err="1"/>
            <a:t>Sistemi</a:t>
          </a:r>
          <a:r>
            <a:rPr lang="en-US" sz="1000" kern="1200" dirty="0"/>
            <a:t> </a:t>
          </a:r>
          <a:r>
            <a:rPr lang="en-US" sz="1000" kern="1200" dirty="0" err="1"/>
            <a:t>dönem</a:t>
          </a:r>
          <a:r>
            <a:rPr lang="en-US" sz="1000" kern="1200" dirty="0"/>
            <a:t> </a:t>
          </a:r>
          <a:r>
            <a:rPr lang="en-US" sz="1000" kern="1200" dirty="0" err="1"/>
            <a:t>sonu</a:t>
          </a:r>
          <a:r>
            <a:rPr lang="en-US" sz="1000" kern="1200" dirty="0"/>
            <a:t> </a:t>
          </a:r>
          <a:r>
            <a:rPr lang="en-US" sz="1000" kern="1200" dirty="0" err="1"/>
            <a:t>ders</a:t>
          </a:r>
          <a:r>
            <a:rPr lang="en-US" sz="1000" kern="1200" dirty="0"/>
            <a:t> </a:t>
          </a:r>
          <a:r>
            <a:rPr lang="en-US" sz="1000" kern="1200" dirty="0" err="1"/>
            <a:t>başarıları</a:t>
          </a:r>
          <a:endParaRPr lang="tr-TR" sz="1000" kern="1200" dirty="0"/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Öğrenci Değerlendirme Sistemi (ÖDS) ile ders kazanımları başarı oranlarının saptanması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Öğrenci Değerlendirme Sistemi (ÖDS) ile sınav istatistiklerinin alınması ve ders sorumlularına gönderilmesi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Memnuniyet anketleri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Mezun olan öğrenci sayıları</a:t>
          </a:r>
        </a:p>
      </dsp:txBody>
      <dsp:txXfrm>
        <a:off x="7495719" y="4229890"/>
        <a:ext cx="3529669" cy="2161833"/>
      </dsp:txXfrm>
    </dsp:sp>
    <dsp:sp modelId="{AC8EC65D-00CB-40C2-ACA3-CD7A91B729C8}">
      <dsp:nvSpPr>
        <dsp:cNvPr id="0" name=""/>
        <dsp:cNvSpPr/>
      </dsp:nvSpPr>
      <dsp:spPr>
        <a:xfrm>
          <a:off x="478435" y="3379773"/>
          <a:ext cx="5229204" cy="3072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Öğretim</a:t>
          </a:r>
          <a:r>
            <a:rPr lang="en-US" sz="1000" kern="1200" dirty="0"/>
            <a:t> </a:t>
          </a:r>
          <a:r>
            <a:rPr lang="en-US" sz="1000" kern="1200" dirty="0" err="1"/>
            <a:t>elemanları</a:t>
          </a:r>
          <a:r>
            <a:rPr lang="en-US" sz="1000" kern="1200" dirty="0"/>
            <a:t> </a:t>
          </a:r>
          <a:r>
            <a:rPr lang="en-US" sz="1000" kern="1200" dirty="0" err="1"/>
            <a:t>için</a:t>
          </a:r>
          <a:r>
            <a:rPr lang="en-US" sz="1000" kern="1200" dirty="0"/>
            <a:t> </a:t>
          </a:r>
          <a:r>
            <a:rPr lang="en-US" sz="1000" kern="1200" dirty="0" err="1"/>
            <a:t>çeşitli</a:t>
          </a:r>
          <a:r>
            <a:rPr lang="en-US" sz="1000" kern="1200" dirty="0"/>
            <a:t> </a:t>
          </a:r>
          <a:r>
            <a:rPr lang="en-US" sz="1000" kern="1200" dirty="0" err="1"/>
            <a:t>sertifika</a:t>
          </a:r>
          <a:r>
            <a:rPr lang="en-US" sz="1000" kern="1200" dirty="0"/>
            <a:t> </a:t>
          </a:r>
          <a:r>
            <a:rPr lang="en-US" sz="1000" kern="1200" dirty="0" err="1"/>
            <a:t>programlarının</a:t>
          </a:r>
          <a:r>
            <a:rPr lang="en-US" sz="1000" kern="1200" dirty="0"/>
            <a:t> </a:t>
          </a:r>
          <a:r>
            <a:rPr lang="en-US" sz="1000" kern="1200" dirty="0" err="1"/>
            <a:t>düzenlenmesi</a:t>
          </a:r>
          <a:r>
            <a:rPr lang="en-US" sz="1000" kern="1200" dirty="0"/>
            <a:t> </a:t>
          </a:r>
          <a:r>
            <a:rPr lang="en-US" sz="1000" kern="1200" dirty="0" err="1"/>
            <a:t>ya</a:t>
          </a:r>
          <a:r>
            <a:rPr lang="en-US" sz="1000" kern="1200" dirty="0"/>
            <a:t> da </a:t>
          </a:r>
          <a:r>
            <a:rPr lang="en-US" sz="1000" kern="1200" dirty="0" err="1"/>
            <a:t>diğer</a:t>
          </a:r>
          <a:r>
            <a:rPr lang="en-US" sz="1000" kern="1200" dirty="0"/>
            <a:t> </a:t>
          </a:r>
          <a:r>
            <a:rPr lang="en-US" sz="1000" kern="1200" dirty="0" err="1"/>
            <a:t>kurumlarca</a:t>
          </a:r>
          <a:r>
            <a:rPr lang="en-US" sz="1000" kern="1200" dirty="0"/>
            <a:t> </a:t>
          </a:r>
          <a:r>
            <a:rPr lang="en-US" sz="1000" kern="1200" dirty="0" err="1"/>
            <a:t>düzenlenenlere</a:t>
          </a:r>
          <a:r>
            <a:rPr lang="en-US" sz="1000" kern="1200" dirty="0"/>
            <a:t> </a:t>
          </a:r>
          <a:r>
            <a:rPr lang="en-US" sz="1000" kern="1200" dirty="0" err="1"/>
            <a:t>katılmalarının</a:t>
          </a:r>
          <a:r>
            <a:rPr lang="en-US" sz="1000" kern="1200" dirty="0"/>
            <a:t> </a:t>
          </a:r>
          <a:r>
            <a:rPr lang="en-US" sz="1000" kern="1200" dirty="0" err="1"/>
            <a:t>teşvik</a:t>
          </a:r>
          <a:r>
            <a:rPr lang="en-US" sz="1000" kern="1200" dirty="0"/>
            <a:t> </a:t>
          </a:r>
          <a:r>
            <a:rPr lang="en-US" sz="1000" kern="1200" dirty="0" err="1"/>
            <a:t>edilmesi</a:t>
          </a:r>
          <a:endParaRPr lang="tr-TR" sz="1000" kern="1200" dirty="0"/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Ölçme-Değerlendirme Programlarının düzenlenmesi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Yasal, ekonomik, sosyal, idari gelişmelerin getirdiği zaruretler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Alt yapıların geliştirilmesi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Yüz yüze ve uzaktan çevrim için sınav merkezlerinin hazırlanması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Memnuniyet anket sonuçlarına göre öğretim elemanı sayısı ve niteliğinin geliştirilmesi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ALMS sistemlerinin geliştirilmesi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Kontrol aşaması öneriler</a:t>
          </a:r>
        </a:p>
      </dsp:txBody>
      <dsp:txXfrm>
        <a:off x="545930" y="4215415"/>
        <a:ext cx="3525452" cy="2169448"/>
      </dsp:txXfrm>
    </dsp:sp>
    <dsp:sp modelId="{7B1EEC8E-DFDB-4767-9992-F50EDD4951F7}">
      <dsp:nvSpPr>
        <dsp:cNvPr id="0" name=""/>
        <dsp:cNvSpPr/>
      </dsp:nvSpPr>
      <dsp:spPr>
        <a:xfrm>
          <a:off x="5832123" y="170788"/>
          <a:ext cx="5264081" cy="3035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Akademik </a:t>
          </a:r>
          <a:r>
            <a:rPr lang="en-US" sz="1000" kern="1200" dirty="0" err="1"/>
            <a:t>Takvimin</a:t>
          </a:r>
          <a:r>
            <a:rPr lang="en-US" sz="1000" kern="1200" dirty="0"/>
            <a:t> </a:t>
          </a:r>
          <a:r>
            <a:rPr lang="en-US" sz="1000" kern="1200" dirty="0" err="1"/>
            <a:t>İlanı</a:t>
          </a:r>
          <a:endParaRPr lang="tr-TR" sz="900" kern="1200" dirty="0"/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Bilgi paketlerinin yayınlanması</a:t>
          </a:r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Derslerin içeriğinin öğretim elemanlarına göre hazırlanıp ilan edilmesi</a:t>
          </a:r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Güz ve Bahar yarıyıllarının haftalık ders programlarının ilan edilmesi</a:t>
          </a:r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Yatay geçiş-Dikey geçiş-Yabancı öğrenci kabülleri</a:t>
          </a:r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Yatay geçiş-Dikey geçiş-Yabancı öğrencilerin intibak ve muafiyet işlemleri</a:t>
          </a:r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Tüm öğrencilere danışman öğretim elemanlarının atanması</a:t>
          </a:r>
        </a:p>
        <a:p>
          <a:pPr marL="358775" lvl="1" indent="-90488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Öğrenciler tarafından Öğrenci Bilgi Sistemi üzerinden yapılan ders kayıtlarının danışmanlar </a:t>
          </a:r>
          <a:r>
            <a:rPr lang="en-US" sz="1000" kern="1200" dirty="0" err="1"/>
            <a:t>tarafından</a:t>
          </a:r>
          <a:r>
            <a:rPr lang="en-US" sz="1000" kern="1200" dirty="0"/>
            <a:t> </a:t>
          </a:r>
          <a:r>
            <a:rPr lang="en-US" sz="1000" kern="1200" dirty="0" err="1"/>
            <a:t>onaylanması</a:t>
          </a:r>
          <a:br>
            <a:rPr lang="tr-TR" sz="1000" kern="1200" dirty="0"/>
          </a:br>
          <a:r>
            <a:rPr lang="en-US" sz="1000" kern="1200" dirty="0"/>
            <a:t>-</a:t>
          </a:r>
          <a:r>
            <a:rPr lang="en-US" sz="1000" kern="1200" dirty="0" err="1"/>
            <a:t>Sınav</a:t>
          </a:r>
          <a:r>
            <a:rPr lang="en-US" sz="1000" kern="1200" dirty="0"/>
            <a:t> </a:t>
          </a:r>
          <a:r>
            <a:rPr lang="en-US" sz="1000" kern="1200" dirty="0" err="1"/>
            <a:t>uygulama</a:t>
          </a:r>
          <a:r>
            <a:rPr lang="en-US" sz="1000" kern="1200" dirty="0"/>
            <a:t> </a:t>
          </a:r>
          <a:r>
            <a:rPr lang="en-US" sz="1000" kern="1200" dirty="0" err="1"/>
            <a:t>kılavuzlarının</a:t>
          </a:r>
          <a:r>
            <a:rPr lang="en-US" sz="1000" kern="1200" dirty="0"/>
            <a:t> </a:t>
          </a:r>
          <a:r>
            <a:rPr lang="en-US" sz="1000" kern="1200" dirty="0" err="1"/>
            <a:t>hazırlanması</a:t>
          </a:r>
          <a:br>
            <a:rPr lang="tr-TR" sz="1000" kern="1200" dirty="0"/>
          </a:br>
          <a:r>
            <a:rPr lang="en-US" sz="1000" kern="1200" dirty="0"/>
            <a:t>-</a:t>
          </a:r>
          <a:r>
            <a:rPr lang="en-US" sz="1000" kern="1200" dirty="0" err="1"/>
            <a:t>Sınav</a:t>
          </a:r>
          <a:r>
            <a:rPr lang="en-US" sz="1000" kern="1200" dirty="0"/>
            <a:t> </a:t>
          </a:r>
          <a:r>
            <a:rPr lang="en-US" sz="1000" kern="1200" dirty="0" err="1"/>
            <a:t>akış</a:t>
          </a:r>
          <a:r>
            <a:rPr lang="en-US" sz="1000" kern="1200" dirty="0"/>
            <a:t> </a:t>
          </a:r>
          <a:r>
            <a:rPr lang="en-US" sz="1000" kern="1200" dirty="0" err="1"/>
            <a:t>şemasının</a:t>
          </a:r>
          <a:r>
            <a:rPr lang="en-US" sz="1000" kern="1200" dirty="0"/>
            <a:t> </a:t>
          </a:r>
          <a:r>
            <a:rPr lang="en-US" sz="1000" kern="1200" dirty="0" err="1"/>
            <a:t>hazırlanması</a:t>
          </a:r>
          <a:br>
            <a:rPr lang="tr-TR" sz="1000" kern="1200" dirty="0"/>
          </a:br>
          <a:r>
            <a:rPr lang="en-US" sz="1000" kern="1200" dirty="0"/>
            <a:t>-</a:t>
          </a:r>
          <a:r>
            <a:rPr lang="en-US" sz="1000" kern="1200" dirty="0" err="1"/>
            <a:t>Sınav</a:t>
          </a:r>
          <a:r>
            <a:rPr lang="en-US" sz="1000" kern="1200" dirty="0"/>
            <a:t> </a:t>
          </a:r>
          <a:r>
            <a:rPr lang="en-US" sz="1000" kern="1200" dirty="0" err="1"/>
            <a:t>programlarının</a:t>
          </a:r>
          <a:r>
            <a:rPr lang="en-US" sz="1000" kern="1200" dirty="0"/>
            <a:t> </a:t>
          </a:r>
          <a:r>
            <a:rPr lang="en-US" sz="1000" kern="1200" dirty="0" err="1"/>
            <a:t>hazırlanması</a:t>
          </a:r>
          <a:endParaRPr lang="en-US" sz="1000" kern="1200" dirty="0"/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Mazeret sınavı</a:t>
          </a:r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Notların İlanı-İtirazların alınması</a:t>
          </a:r>
        </a:p>
        <a:p>
          <a:pPr marL="358775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58775" algn="l"/>
            </a:tabLst>
          </a:pPr>
          <a:r>
            <a:rPr lang="en-US" sz="1000" kern="1200" dirty="0"/>
            <a:t>Mezun öğrencilerin mezuniyet işlemleri</a:t>
          </a:r>
        </a:p>
      </dsp:txBody>
      <dsp:txXfrm>
        <a:off x="7478037" y="237478"/>
        <a:ext cx="3551477" cy="2143600"/>
      </dsp:txXfrm>
    </dsp:sp>
    <dsp:sp modelId="{1DE89986-AAC5-42FC-BDD2-2E8DE6867064}">
      <dsp:nvSpPr>
        <dsp:cNvPr id="0" name=""/>
        <dsp:cNvSpPr/>
      </dsp:nvSpPr>
      <dsp:spPr>
        <a:xfrm>
          <a:off x="466375" y="176149"/>
          <a:ext cx="5236385" cy="30365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Akademik </a:t>
          </a:r>
          <a:r>
            <a:rPr lang="en-US" sz="1000" kern="1200" dirty="0" err="1"/>
            <a:t>Takvim</a:t>
          </a:r>
          <a:endParaRPr lang="tr-TR" sz="1000" kern="1200" dirty="0"/>
        </a:p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Dört Yıllık Ders Programları (mevcut ya da </a:t>
          </a:r>
          <a:r>
            <a:rPr lang="en-US" sz="1000" kern="1200" dirty="0" err="1"/>
            <a:t>değiştirilenler</a:t>
          </a:r>
          <a:r>
            <a:rPr lang="en-US" sz="1000" kern="1200" dirty="0"/>
            <a:t>)</a:t>
          </a:r>
          <a:br>
            <a:rPr lang="tr-TR" sz="1000" kern="1200" dirty="0"/>
          </a:br>
          <a:r>
            <a:rPr lang="en-US" sz="1000" kern="1200" dirty="0"/>
            <a:t>-</a:t>
          </a:r>
          <a:r>
            <a:rPr lang="en-US" sz="1000" kern="1200" dirty="0" err="1"/>
            <a:t>Seçmeli</a:t>
          </a:r>
          <a:r>
            <a:rPr lang="en-US" sz="1000" kern="1200" dirty="0"/>
            <a:t> </a:t>
          </a:r>
          <a:r>
            <a:rPr lang="en-US" sz="1000" kern="1200" dirty="0" err="1"/>
            <a:t>ders</a:t>
          </a:r>
          <a:r>
            <a:rPr lang="en-US" sz="1000" kern="1200" dirty="0"/>
            <a:t> </a:t>
          </a:r>
          <a:r>
            <a:rPr lang="en-US" sz="1000" kern="1200" dirty="0" err="1"/>
            <a:t>talepleri</a:t>
          </a:r>
          <a:br>
            <a:rPr lang="tr-TR" sz="1000" kern="1200" dirty="0"/>
          </a:br>
          <a:r>
            <a:rPr lang="en-US" sz="1000" kern="1200" dirty="0"/>
            <a:t>-Yeni </a:t>
          </a:r>
          <a:r>
            <a:rPr lang="en-US" sz="1000" kern="1200" dirty="0" err="1"/>
            <a:t>ders</a:t>
          </a:r>
          <a:r>
            <a:rPr lang="en-US" sz="1000" kern="1200" dirty="0"/>
            <a:t> </a:t>
          </a:r>
          <a:r>
            <a:rPr lang="en-US" sz="1000" kern="1200" dirty="0" err="1"/>
            <a:t>açma</a:t>
          </a:r>
          <a:r>
            <a:rPr lang="en-US" sz="1000" kern="1200" dirty="0"/>
            <a:t> </a:t>
          </a:r>
          <a:r>
            <a:rPr lang="en-US" sz="1000" kern="1200" dirty="0" err="1"/>
            <a:t>teklifleri</a:t>
          </a:r>
          <a:endParaRPr lang="en-US" sz="1000" kern="1200" dirty="0"/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Müfredat güncelleme talep yazıları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Öğretim elemanı alımı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Ders sorumlularının belirlenmesi (Güz ve Bahar Yarıyılları)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Öğrenci Kontenjanları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Yatay geçiş kontenjanları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Yabancı uyruklu öğrenci kontenjanları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Üniversitenin farklı birimlerinden (Rektörlük, Tıp Fakültesi, SHMYO ve MYO) öğretim elemanı talep etme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Üniversite dışından ders verecek öğretim elemanlarının görevlendirilmesi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>
              <a:tab pos="3227388" algn="l"/>
            </a:tabLst>
          </a:pPr>
          <a:r>
            <a:rPr lang="en-US" sz="1000" kern="1200" dirty="0" err="1"/>
            <a:t>Protokol</a:t>
          </a:r>
          <a:r>
            <a:rPr lang="en-US" sz="1000" kern="1200" dirty="0"/>
            <a:t> anlaşması yapılan Üniversitelerden (Gazi Üniversitesi-Yıldırım Beyazıt </a:t>
          </a:r>
          <a:r>
            <a:rPr lang="en-US" sz="1000" kern="1200" dirty="0" err="1"/>
            <a:t>Üniversitesi</a:t>
          </a:r>
          <a:r>
            <a:rPr lang="en-US" sz="1000" kern="1200" dirty="0"/>
            <a:t>)</a:t>
          </a:r>
          <a:r>
            <a:rPr lang="tr-TR" sz="1000" kern="1200" dirty="0"/>
            <a:t> a</a:t>
          </a:r>
          <a:r>
            <a:rPr lang="en-US" sz="1000" kern="1200" dirty="0" err="1"/>
            <a:t>lanında</a:t>
          </a:r>
          <a:r>
            <a:rPr lang="en-US" sz="1000" kern="1200" dirty="0"/>
            <a:t> </a:t>
          </a:r>
          <a:r>
            <a:rPr lang="en-US" sz="1000" kern="1200" dirty="0" err="1"/>
            <a:t>yetkin</a:t>
          </a:r>
          <a:r>
            <a:rPr lang="en-US" sz="1000" kern="1200" dirty="0"/>
            <a:t>, </a:t>
          </a:r>
          <a:r>
            <a:rPr lang="en-US" sz="1000" kern="1200" dirty="0" err="1"/>
            <a:t>uzman</a:t>
          </a:r>
          <a:r>
            <a:rPr lang="en-US" sz="1000" kern="1200" dirty="0"/>
            <a:t> </a:t>
          </a:r>
          <a:r>
            <a:rPr lang="en-US" sz="1000" kern="1200" dirty="0" err="1"/>
            <a:t>kişiler</a:t>
          </a:r>
          <a:r>
            <a:rPr lang="en-US" sz="1000" kern="1200" dirty="0"/>
            <a:t> </a:t>
          </a:r>
          <a:r>
            <a:rPr lang="en-US" sz="1000" kern="1200" dirty="0" err="1"/>
            <a:t>Emekli</a:t>
          </a:r>
          <a:r>
            <a:rPr lang="en-US" sz="1000" kern="1200" dirty="0"/>
            <a:t> </a:t>
          </a:r>
          <a:r>
            <a:rPr lang="en-US" sz="1000" kern="1200" dirty="0" err="1"/>
            <a:t>Öğretim</a:t>
          </a:r>
          <a:r>
            <a:rPr lang="en-US" sz="1000" kern="1200" dirty="0"/>
            <a:t> </a:t>
          </a:r>
          <a:r>
            <a:rPr lang="en-US" sz="1000" kern="1200" dirty="0" err="1"/>
            <a:t>Üyeleri</a:t>
          </a:r>
          <a:endParaRPr lang="en-US" sz="1000" kern="1200" dirty="0"/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Haftalık ders programlarının belirlenmesi</a:t>
          </a:r>
        </a:p>
      </dsp:txBody>
      <dsp:txXfrm>
        <a:off x="533077" y="242851"/>
        <a:ext cx="3532066" cy="2143982"/>
      </dsp:txXfrm>
    </dsp:sp>
    <dsp:sp modelId="{FBCB22E4-289A-431F-A27B-D9E4DB145BE9}">
      <dsp:nvSpPr>
        <dsp:cNvPr id="0" name=""/>
        <dsp:cNvSpPr/>
      </dsp:nvSpPr>
      <dsp:spPr>
        <a:xfrm>
          <a:off x="3775431" y="1293559"/>
          <a:ext cx="1928016" cy="1928016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340134" y="1858262"/>
        <a:ext cx="1363313" cy="1363313"/>
      </dsp:txXfrm>
    </dsp:sp>
    <dsp:sp modelId="{1C1506CC-E666-45CA-8973-97AC8BD421EF}">
      <dsp:nvSpPr>
        <dsp:cNvPr id="0" name=""/>
        <dsp:cNvSpPr/>
      </dsp:nvSpPr>
      <dsp:spPr>
        <a:xfrm rot="5400000">
          <a:off x="5839476" y="1283369"/>
          <a:ext cx="1928016" cy="1928016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839476" y="1848072"/>
        <a:ext cx="1363313" cy="1363313"/>
      </dsp:txXfrm>
    </dsp:sp>
    <dsp:sp modelId="{523085B0-2246-4431-9A61-481168FC009D}">
      <dsp:nvSpPr>
        <dsp:cNvPr id="0" name=""/>
        <dsp:cNvSpPr/>
      </dsp:nvSpPr>
      <dsp:spPr>
        <a:xfrm rot="10800000">
          <a:off x="5849695" y="3378097"/>
          <a:ext cx="1928016" cy="1928016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849695" y="3378097"/>
        <a:ext cx="1363313" cy="1363313"/>
      </dsp:txXfrm>
    </dsp:sp>
    <dsp:sp modelId="{22B45599-3804-42C1-9B11-456BA815E5EF}">
      <dsp:nvSpPr>
        <dsp:cNvPr id="0" name=""/>
        <dsp:cNvSpPr/>
      </dsp:nvSpPr>
      <dsp:spPr>
        <a:xfrm rot="16200000">
          <a:off x="3785650" y="3367879"/>
          <a:ext cx="1928016" cy="1928016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4350353" y="3367879"/>
        <a:ext cx="1363313" cy="1363313"/>
      </dsp:txXfrm>
    </dsp:sp>
    <dsp:sp modelId="{1D7DBEDD-A245-4488-AB9E-15AF30FC5B6A}">
      <dsp:nvSpPr>
        <dsp:cNvPr id="0" name=""/>
        <dsp:cNvSpPr/>
      </dsp:nvSpPr>
      <dsp:spPr>
        <a:xfrm>
          <a:off x="5289267" y="2677351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289267" y="3003307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046530301"/>
              </p:ext>
            </p:extLst>
          </p:nvPr>
        </p:nvGraphicFramePr>
        <p:xfrm>
          <a:off x="319427" y="329855"/>
          <a:ext cx="11553144" cy="6528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454569" y="0"/>
            <a:ext cx="9282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YÜKSEK İHTİSAS ÜNİVERSİTESİ SAĞLIK BİLİMLERİ FAKÜLTESİ EĞİTİM ÖĞRETİM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286</Words>
  <Application>Microsoft Office PowerPoint</Application>
  <PresentationFormat>Geniş ekran</PresentationFormat>
  <Paragraphs>41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ATILLA  CAGATAY SEZIK</cp:lastModifiedBy>
  <cp:revision>22</cp:revision>
  <dcterms:created xsi:type="dcterms:W3CDTF">2025-07-17T11:38:44Z</dcterms:created>
  <dcterms:modified xsi:type="dcterms:W3CDTF">2025-08-20T10:46:31Z</dcterms:modified>
</cp:coreProperties>
</file>