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18" autoAdjust="0"/>
    <p:restoredTop sz="94660"/>
  </p:normalViewPr>
  <p:slideViewPr>
    <p:cSldViewPr snapToGrid="0">
      <p:cViewPr>
        <p:scale>
          <a:sx n="214" d="100"/>
          <a:sy n="214" d="100"/>
        </p:scale>
        <p:origin x="156" y="-43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62375-88E4-4034-B18F-724FDC67BBBC}" type="doc">
      <dgm:prSet loTypeId="urn:microsoft.com/office/officeart/2005/8/layout/cycle4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8B8C4EC-B7CD-4979-A956-94E548CCE2AA}">
      <dgm:prSet phldrT="[Metin]" custT="1"/>
      <dgm:spPr>
        <a:solidFill>
          <a:schemeClr val="accent2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P</a:t>
          </a:r>
          <a:r>
            <a:rPr lang="tr-TR" sz="1700" dirty="0"/>
            <a:t>LANLA</a:t>
          </a:r>
        </a:p>
      </dgm:t>
    </dgm:pt>
    <dgm:pt modelId="{FED456CA-AA55-40B3-9A2C-ED533748E411}" type="parTrans" cxnId="{50695C13-D434-4170-BD8D-4B2E893CC814}">
      <dgm:prSet/>
      <dgm:spPr/>
      <dgm:t>
        <a:bodyPr/>
        <a:lstStyle/>
        <a:p>
          <a:endParaRPr lang="tr-TR"/>
        </a:p>
      </dgm:t>
    </dgm:pt>
    <dgm:pt modelId="{C1EB00A8-D2A0-4DA9-ACA6-7D1B30BC65D4}" type="sibTrans" cxnId="{50695C13-D434-4170-BD8D-4B2E893CC814}">
      <dgm:prSet/>
      <dgm:spPr/>
      <dgm:t>
        <a:bodyPr/>
        <a:lstStyle/>
        <a:p>
          <a:endParaRPr lang="tr-TR"/>
        </a:p>
      </dgm:t>
    </dgm:pt>
    <dgm:pt modelId="{139D8573-25E9-40B0-9A04-6D768E5C6324}">
      <dgm:prSet phldrT="[Metin]" custT="1"/>
      <dgm:spPr/>
      <dgm:t>
        <a:bodyPr anchor="t"/>
        <a:lstStyle/>
        <a:p>
          <a:pPr marL="88900" indent="-88900" algn="just"/>
          <a:r>
            <a:rPr lang="en-US" sz="900" dirty="0" err="1"/>
            <a:t>Birim</a:t>
          </a:r>
          <a:r>
            <a:rPr lang="en-US" sz="900" dirty="0"/>
            <a:t> </a:t>
          </a:r>
          <a:r>
            <a:rPr lang="en-US" sz="900" dirty="0" err="1"/>
            <a:t>yöneticisi</a:t>
          </a:r>
          <a:r>
            <a:rPr lang="en-US" sz="900" dirty="0"/>
            <a:t>, </a:t>
          </a:r>
          <a:r>
            <a:rPr lang="en-US" sz="900" dirty="0" err="1"/>
            <a:t>öğrencilere</a:t>
          </a:r>
          <a:r>
            <a:rPr lang="en-US" sz="900" dirty="0"/>
            <a:t> </a:t>
          </a:r>
          <a:r>
            <a:rPr lang="en-US" sz="900" dirty="0" err="1"/>
            <a:t>üniversiteye</a:t>
          </a:r>
          <a:r>
            <a:rPr lang="en-US" sz="900" dirty="0"/>
            <a:t> </a:t>
          </a:r>
          <a:r>
            <a:rPr lang="en-US" sz="900" dirty="0" err="1"/>
            <a:t>girişinden</a:t>
          </a:r>
          <a:r>
            <a:rPr lang="en-US" sz="900" dirty="0"/>
            <a:t> </a:t>
          </a:r>
          <a:r>
            <a:rPr lang="en-US" sz="900" dirty="0" err="1"/>
            <a:t>mezun</a:t>
          </a:r>
          <a:r>
            <a:rPr lang="en-US" sz="900" dirty="0"/>
            <a:t> </a:t>
          </a:r>
          <a:r>
            <a:rPr lang="en-US" sz="900" dirty="0" err="1"/>
            <a:t>olacağı</a:t>
          </a:r>
          <a:r>
            <a:rPr lang="en-US" sz="900" dirty="0"/>
            <a:t> </a:t>
          </a:r>
          <a:r>
            <a:rPr lang="en-US" sz="900" dirty="0" err="1"/>
            <a:t>süreye</a:t>
          </a:r>
          <a:r>
            <a:rPr lang="en-US" sz="900" dirty="0"/>
            <a:t> </a:t>
          </a:r>
          <a:r>
            <a:rPr lang="en-US" sz="900" dirty="0" err="1"/>
            <a:t>kadar</a:t>
          </a:r>
          <a:r>
            <a:rPr lang="en-US" sz="900" dirty="0"/>
            <a:t> </a:t>
          </a:r>
          <a:r>
            <a:rPr lang="en-US" sz="900" dirty="0" err="1"/>
            <a:t>danışmanlık</a:t>
          </a:r>
          <a:r>
            <a:rPr lang="en-US" sz="900" dirty="0"/>
            <a:t> </a:t>
          </a:r>
          <a:r>
            <a:rPr lang="en-US" sz="900" dirty="0" err="1"/>
            <a:t>verecek</a:t>
          </a:r>
          <a:r>
            <a:rPr lang="en-US" sz="900" dirty="0"/>
            <a:t> </a:t>
          </a:r>
          <a:r>
            <a:rPr lang="en-US" sz="900" dirty="0" err="1"/>
            <a:t>ilgili</a:t>
          </a:r>
          <a:r>
            <a:rPr lang="en-US" sz="900" dirty="0"/>
            <a:t> </a:t>
          </a:r>
          <a:r>
            <a:rPr lang="en-US" sz="900" dirty="0" err="1"/>
            <a:t>öğretim</a:t>
          </a:r>
          <a:r>
            <a:rPr lang="en-US" sz="900" dirty="0"/>
            <a:t> </a:t>
          </a:r>
          <a:r>
            <a:rPr lang="en-US" sz="900" dirty="0" err="1"/>
            <a:t>üyesini</a:t>
          </a:r>
          <a:r>
            <a:rPr lang="en-US" sz="900" dirty="0"/>
            <a:t> </a:t>
          </a:r>
          <a:r>
            <a:rPr lang="en-US" sz="900" dirty="0" err="1"/>
            <a:t>görevlendirilir</a:t>
          </a:r>
          <a:r>
            <a:rPr lang="en-US" sz="900" dirty="0"/>
            <a:t>.</a:t>
          </a:r>
          <a:endParaRPr lang="tr-TR" sz="900" dirty="0"/>
        </a:p>
      </dgm:t>
    </dgm:pt>
    <dgm:pt modelId="{9514D9BB-EDC0-4069-8872-E71AE2031D95}" type="parTrans" cxnId="{1F81005C-98CF-462D-B108-6E21A2E721EC}">
      <dgm:prSet/>
      <dgm:spPr/>
      <dgm:t>
        <a:bodyPr/>
        <a:lstStyle/>
        <a:p>
          <a:endParaRPr lang="tr-TR"/>
        </a:p>
      </dgm:t>
    </dgm:pt>
    <dgm:pt modelId="{96174E43-E2BC-4E94-949E-6CCA774CFFE1}" type="sibTrans" cxnId="{1F81005C-98CF-462D-B108-6E21A2E721EC}">
      <dgm:prSet/>
      <dgm:spPr/>
      <dgm:t>
        <a:bodyPr/>
        <a:lstStyle/>
        <a:p>
          <a:endParaRPr lang="tr-TR"/>
        </a:p>
      </dgm:t>
    </dgm:pt>
    <dgm:pt modelId="{44BD4AC0-1024-45D3-AE6E-70AE9AB68832}">
      <dgm:prSet phldrT="[Metin]" custT="1"/>
      <dgm:spPr>
        <a:solidFill>
          <a:schemeClr val="accent1">
            <a:alpha val="31000"/>
          </a:schemeClr>
        </a:solidFill>
        <a:effectLst>
          <a:glow>
            <a:schemeClr val="accent1"/>
          </a:glow>
        </a:effectLst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U</a:t>
          </a:r>
          <a:r>
            <a:rPr lang="tr-TR" sz="1700" dirty="0"/>
            <a:t>YGULA</a:t>
          </a:r>
        </a:p>
      </dgm:t>
    </dgm:pt>
    <dgm:pt modelId="{19AFEE8A-4203-4D28-B8B0-D849B59E14D9}" type="parTrans" cxnId="{3DE87E05-4A7A-4C68-9B3B-10A5975208FF}">
      <dgm:prSet/>
      <dgm:spPr/>
      <dgm:t>
        <a:bodyPr/>
        <a:lstStyle/>
        <a:p>
          <a:endParaRPr lang="tr-TR"/>
        </a:p>
      </dgm:t>
    </dgm:pt>
    <dgm:pt modelId="{EEF806DE-0C46-46A7-931D-84DD2A4C8D28}" type="sibTrans" cxnId="{3DE87E05-4A7A-4C68-9B3B-10A5975208FF}">
      <dgm:prSet/>
      <dgm:spPr/>
      <dgm:t>
        <a:bodyPr/>
        <a:lstStyle/>
        <a:p>
          <a:endParaRPr lang="tr-TR"/>
        </a:p>
      </dgm:t>
    </dgm:pt>
    <dgm:pt modelId="{D9F6A262-8D82-4BEC-8740-F86F8D4946D7}">
      <dgm:prSet phldrT="[Metin]" custT="1"/>
      <dgm:spPr/>
      <dgm:t>
        <a:bodyPr anchor="t"/>
        <a:lstStyle/>
        <a:p>
          <a:pPr marL="358775" indent="-90488" algn="just">
            <a:tabLst>
              <a:tab pos="358775" algn="l"/>
            </a:tabLst>
          </a:pPr>
          <a:r>
            <a:rPr lang="en-US" sz="800" dirty="0" err="1"/>
            <a:t>Danışman</a:t>
          </a:r>
          <a:r>
            <a:rPr lang="en-US" sz="800" dirty="0"/>
            <a:t>, </a:t>
          </a:r>
          <a:r>
            <a:rPr lang="en-US" sz="800" dirty="0" err="1"/>
            <a:t>danışmanlıkla</a:t>
          </a:r>
          <a:r>
            <a:rPr lang="en-US" sz="800" dirty="0"/>
            <a:t> </a:t>
          </a:r>
          <a:r>
            <a:rPr lang="en-US" sz="800" dirty="0" err="1"/>
            <a:t>ilgili</a:t>
          </a:r>
          <a:r>
            <a:rPr lang="en-US" sz="800" dirty="0"/>
            <a:t> </a:t>
          </a:r>
          <a:r>
            <a:rPr lang="en-US" sz="800" dirty="0" err="1"/>
            <a:t>yasal</a:t>
          </a:r>
          <a:r>
            <a:rPr lang="en-US" sz="800" dirty="0"/>
            <a:t> </a:t>
          </a:r>
          <a:r>
            <a:rPr lang="en-US" sz="800" dirty="0" err="1"/>
            <a:t>mevzuatı</a:t>
          </a:r>
          <a:r>
            <a:rPr lang="en-US" sz="800" dirty="0"/>
            <a:t> </a:t>
          </a:r>
          <a:r>
            <a:rPr lang="en-US" sz="800" dirty="0" err="1"/>
            <a:t>ve</a:t>
          </a:r>
          <a:r>
            <a:rPr lang="en-US" sz="800" dirty="0"/>
            <a:t> </a:t>
          </a:r>
          <a:r>
            <a:rPr lang="en-US" sz="800" dirty="0" err="1"/>
            <a:t>sorumlulukları</a:t>
          </a:r>
          <a:r>
            <a:rPr lang="en-US" sz="800" dirty="0"/>
            <a:t> </a:t>
          </a:r>
          <a:r>
            <a:rPr lang="en-US" sz="800" dirty="0" err="1"/>
            <a:t>bilmek</a:t>
          </a:r>
          <a:r>
            <a:rPr lang="en-US" sz="800" dirty="0"/>
            <a:t>, </a:t>
          </a:r>
          <a:r>
            <a:rPr lang="en-US" sz="800" dirty="0" err="1"/>
            <a:t>uygulamak</a:t>
          </a:r>
          <a:r>
            <a:rPr lang="en-US" sz="800" dirty="0"/>
            <a:t>, </a:t>
          </a:r>
          <a:r>
            <a:rPr lang="en-US" sz="800" dirty="0" err="1"/>
            <a:t>izlemekle</a:t>
          </a:r>
          <a:r>
            <a:rPr lang="en-US" sz="800" dirty="0"/>
            <a:t> </a:t>
          </a:r>
          <a:r>
            <a:rPr lang="en-US" sz="800" dirty="0" err="1"/>
            <a:t>görevlidir</a:t>
          </a:r>
          <a:r>
            <a:rPr lang="en-US" sz="800" dirty="0"/>
            <a:t>.</a:t>
          </a:r>
          <a:endParaRPr lang="tr-TR" sz="700" dirty="0"/>
        </a:p>
      </dgm:t>
    </dgm:pt>
    <dgm:pt modelId="{E8178EFC-ECBC-4437-AD6B-8F2BC8CF2B6A}" type="parTrans" cxnId="{D80C4D6D-D3EC-4223-98EC-12030DF80EE7}">
      <dgm:prSet/>
      <dgm:spPr/>
      <dgm:t>
        <a:bodyPr/>
        <a:lstStyle/>
        <a:p>
          <a:endParaRPr lang="tr-TR"/>
        </a:p>
      </dgm:t>
    </dgm:pt>
    <dgm:pt modelId="{1B7B881E-66D7-4716-9B58-AD86626B5456}" type="sibTrans" cxnId="{D80C4D6D-D3EC-4223-98EC-12030DF80EE7}">
      <dgm:prSet/>
      <dgm:spPr/>
      <dgm:t>
        <a:bodyPr/>
        <a:lstStyle/>
        <a:p>
          <a:endParaRPr lang="tr-TR"/>
        </a:p>
      </dgm:t>
    </dgm:pt>
    <dgm:pt modelId="{8B344E89-95C5-4C6F-A444-2EDEBB0AFC2F}">
      <dgm:prSet phldrT="[Metin]" custT="1"/>
      <dgm:spPr>
        <a:solidFill>
          <a:schemeClr val="accent4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K</a:t>
          </a:r>
          <a:r>
            <a:rPr lang="tr-TR" sz="1700" dirty="0"/>
            <a:t>ONTROL ET</a:t>
          </a:r>
        </a:p>
      </dgm:t>
    </dgm:pt>
    <dgm:pt modelId="{B3359E6C-CA4B-433C-8415-F2A67D221471}" type="parTrans" cxnId="{E13E61C9-5437-4AE9-A6A6-5FBE9AA74BE8}">
      <dgm:prSet/>
      <dgm:spPr/>
      <dgm:t>
        <a:bodyPr/>
        <a:lstStyle/>
        <a:p>
          <a:endParaRPr lang="tr-TR"/>
        </a:p>
      </dgm:t>
    </dgm:pt>
    <dgm:pt modelId="{58FBBA64-1651-4A8F-9E9D-FD2923F03179}" type="sibTrans" cxnId="{E13E61C9-5437-4AE9-A6A6-5FBE9AA74BE8}">
      <dgm:prSet/>
      <dgm:spPr/>
      <dgm:t>
        <a:bodyPr/>
        <a:lstStyle/>
        <a:p>
          <a:endParaRPr lang="tr-TR"/>
        </a:p>
      </dgm:t>
    </dgm:pt>
    <dgm:pt modelId="{7EFC073A-2A8E-454D-A3CB-2B215CB1C0E1}">
      <dgm:prSet phldrT="[Metin]" custT="1"/>
      <dgm:spPr/>
      <dgm:t>
        <a:bodyPr anchor="ctr"/>
        <a:lstStyle/>
        <a:p>
          <a:pPr marL="268288" indent="-88900" algn="just" defTabSz="955675"/>
          <a:r>
            <a:rPr lang="en-US" sz="900" dirty="0" err="1"/>
            <a:t>Danışman</a:t>
          </a:r>
          <a:r>
            <a:rPr lang="en-US" sz="900" dirty="0"/>
            <a:t> her </a:t>
          </a:r>
          <a:r>
            <a:rPr lang="en-US" sz="900" dirty="0" err="1"/>
            <a:t>dönem</a:t>
          </a:r>
          <a:r>
            <a:rPr lang="en-US" sz="900" dirty="0"/>
            <a:t> </a:t>
          </a:r>
          <a:r>
            <a:rPr lang="en-US" sz="900" dirty="0" err="1"/>
            <a:t>başında</a:t>
          </a:r>
          <a:r>
            <a:rPr lang="en-US" sz="900" dirty="0"/>
            <a:t> </a:t>
          </a:r>
          <a:r>
            <a:rPr lang="en-US" sz="900" dirty="0" err="1"/>
            <a:t>öğrencinin</a:t>
          </a:r>
          <a:r>
            <a:rPr lang="en-US" sz="900" dirty="0"/>
            <a:t> </a:t>
          </a:r>
          <a:r>
            <a:rPr lang="en-US" sz="900" dirty="0" err="1"/>
            <a:t>yaptığı</a:t>
          </a:r>
          <a:r>
            <a:rPr lang="en-US" sz="900" dirty="0"/>
            <a:t> </a:t>
          </a:r>
          <a:r>
            <a:rPr lang="en-US" sz="900" dirty="0" err="1"/>
            <a:t>ders</a:t>
          </a:r>
          <a:r>
            <a:rPr lang="en-US" sz="900" dirty="0"/>
            <a:t> </a:t>
          </a:r>
          <a:r>
            <a:rPr lang="en-US" sz="900" dirty="0" err="1"/>
            <a:t>kayıt</a:t>
          </a:r>
          <a:r>
            <a:rPr lang="en-US" sz="900" dirty="0"/>
            <a:t> </a:t>
          </a:r>
          <a:r>
            <a:rPr lang="en-US" sz="900" dirty="0" err="1"/>
            <a:t>sisteminin</a:t>
          </a:r>
          <a:r>
            <a:rPr lang="en-US" sz="900" dirty="0"/>
            <a:t> </a:t>
          </a:r>
          <a:r>
            <a:rPr lang="en-US" sz="900" dirty="0" err="1"/>
            <a:t>birer</a:t>
          </a:r>
          <a:r>
            <a:rPr lang="en-US" sz="900" dirty="0"/>
            <a:t> </a:t>
          </a:r>
          <a:r>
            <a:rPr lang="en-US" sz="900" dirty="0" err="1"/>
            <a:t>örneğini</a:t>
          </a:r>
          <a:r>
            <a:rPr lang="en-US" sz="900" dirty="0"/>
            <a:t>, </a:t>
          </a:r>
          <a:r>
            <a:rPr lang="en-US" sz="900" dirty="0" err="1"/>
            <a:t>izlem</a:t>
          </a:r>
          <a:r>
            <a:rPr lang="en-US" sz="900" dirty="0"/>
            <a:t> </a:t>
          </a:r>
          <a:r>
            <a:rPr lang="en-US" sz="900" dirty="0" err="1"/>
            <a:t>amaçlı</a:t>
          </a:r>
          <a:r>
            <a:rPr lang="en-US" sz="900" dirty="0"/>
            <a:t> </a:t>
          </a:r>
          <a:r>
            <a:rPr lang="en-US" sz="900" dirty="0" err="1"/>
            <a:t>kayıt</a:t>
          </a:r>
          <a:r>
            <a:rPr lang="en-US" sz="900" dirty="0"/>
            <a:t> </a:t>
          </a:r>
          <a:r>
            <a:rPr lang="en-US" sz="900" dirty="0" err="1"/>
            <a:t>altına</a:t>
          </a:r>
          <a:r>
            <a:rPr lang="en-US" sz="900" dirty="0"/>
            <a:t> </a:t>
          </a:r>
          <a:r>
            <a:rPr lang="en-US" sz="900" dirty="0" err="1"/>
            <a:t>alır</a:t>
          </a:r>
          <a:r>
            <a:rPr lang="en-US" sz="900" dirty="0"/>
            <a:t>.</a:t>
          </a:r>
          <a:endParaRPr lang="tr-TR" sz="900" dirty="0"/>
        </a:p>
      </dgm:t>
    </dgm:pt>
    <dgm:pt modelId="{B28FC369-4D5C-49BA-BFB5-0913614F7272}" type="parTrans" cxnId="{A116ED7B-2F55-4768-989A-7D8FE0A661EF}">
      <dgm:prSet/>
      <dgm:spPr/>
      <dgm:t>
        <a:bodyPr/>
        <a:lstStyle/>
        <a:p>
          <a:endParaRPr lang="tr-TR"/>
        </a:p>
      </dgm:t>
    </dgm:pt>
    <dgm:pt modelId="{82608B16-611A-4761-8C0B-3429BD742D60}" type="sibTrans" cxnId="{A116ED7B-2F55-4768-989A-7D8FE0A661EF}">
      <dgm:prSet/>
      <dgm:spPr/>
      <dgm:t>
        <a:bodyPr/>
        <a:lstStyle/>
        <a:p>
          <a:endParaRPr lang="tr-TR"/>
        </a:p>
      </dgm:t>
    </dgm:pt>
    <dgm:pt modelId="{91D09109-2420-4AA8-A9B2-39466C773A4C}">
      <dgm:prSet phldrT="[Metin]" custT="1"/>
      <dgm:spPr>
        <a:solidFill>
          <a:schemeClr val="accent6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Ö</a:t>
          </a:r>
          <a:r>
            <a:rPr lang="tr-TR" sz="1700" dirty="0"/>
            <a:t>NLEM AL</a:t>
          </a:r>
        </a:p>
      </dgm:t>
    </dgm:pt>
    <dgm:pt modelId="{D9AF1D02-B77C-4D79-82CC-C1C0926BF545}" type="parTrans" cxnId="{2CCECF0E-DBA9-43F6-8917-6C30C5AE8986}">
      <dgm:prSet/>
      <dgm:spPr/>
      <dgm:t>
        <a:bodyPr/>
        <a:lstStyle/>
        <a:p>
          <a:endParaRPr lang="tr-TR"/>
        </a:p>
      </dgm:t>
    </dgm:pt>
    <dgm:pt modelId="{98A36CFC-E2D0-4E1F-A811-ACF718DB1E1F}" type="sibTrans" cxnId="{2CCECF0E-DBA9-43F6-8917-6C30C5AE8986}">
      <dgm:prSet/>
      <dgm:spPr/>
      <dgm:t>
        <a:bodyPr/>
        <a:lstStyle/>
        <a:p>
          <a:endParaRPr lang="tr-TR"/>
        </a:p>
      </dgm:t>
    </dgm:pt>
    <dgm:pt modelId="{F235E307-C579-48F3-82B8-AA29F0251D00}">
      <dgm:prSet phldrT="[Metin]" custT="1"/>
      <dgm:spPr/>
      <dgm:t>
        <a:bodyPr anchor="ctr"/>
        <a:lstStyle/>
        <a:p>
          <a:pPr marL="88900" indent="-88900" algn="just" defTabSz="1165225"/>
          <a:r>
            <a:rPr lang="en-US" sz="900" dirty="0" err="1"/>
            <a:t>Birim</a:t>
          </a:r>
          <a:r>
            <a:rPr lang="en-US" sz="900" dirty="0"/>
            <a:t> </a:t>
          </a:r>
          <a:r>
            <a:rPr lang="en-US" sz="900" dirty="0" err="1"/>
            <a:t>yöneticileri</a:t>
          </a:r>
          <a:r>
            <a:rPr lang="en-US" sz="900" dirty="0"/>
            <a:t> her </a:t>
          </a:r>
          <a:r>
            <a:rPr lang="en-US" sz="900" dirty="0" err="1"/>
            <a:t>yıl</a:t>
          </a:r>
          <a:r>
            <a:rPr lang="en-US" sz="900" dirty="0"/>
            <a:t> </a:t>
          </a:r>
          <a:r>
            <a:rPr lang="en-US" sz="900" dirty="0" err="1"/>
            <a:t>sonunda</a:t>
          </a:r>
          <a:r>
            <a:rPr lang="en-US" sz="900" dirty="0"/>
            <a:t> </a:t>
          </a:r>
          <a:r>
            <a:rPr lang="en-US" sz="900" dirty="0" err="1"/>
            <a:t>toplantı</a:t>
          </a:r>
          <a:r>
            <a:rPr lang="en-US" sz="900" dirty="0"/>
            <a:t> </a:t>
          </a:r>
          <a:r>
            <a:rPr lang="en-US" sz="900" dirty="0" err="1"/>
            <a:t>yaparak</a:t>
          </a:r>
          <a:r>
            <a:rPr lang="en-US" sz="900" dirty="0"/>
            <a:t> </a:t>
          </a:r>
          <a:r>
            <a:rPr lang="en-US" sz="900" dirty="0" err="1"/>
            <a:t>sorunların</a:t>
          </a:r>
          <a:r>
            <a:rPr lang="en-US" sz="900" dirty="0"/>
            <a:t> </a:t>
          </a:r>
          <a:r>
            <a:rPr lang="en-US" sz="900" dirty="0" err="1"/>
            <a:t>çözümü</a:t>
          </a:r>
          <a:r>
            <a:rPr lang="en-US" sz="900" dirty="0"/>
            <a:t> </a:t>
          </a:r>
          <a:r>
            <a:rPr lang="en-US" sz="900" dirty="0" err="1"/>
            <a:t>ve</a:t>
          </a:r>
          <a:r>
            <a:rPr lang="en-US" sz="900" dirty="0"/>
            <a:t> </a:t>
          </a:r>
          <a:r>
            <a:rPr lang="en-US" sz="900" dirty="0" err="1"/>
            <a:t>sistemin</a:t>
          </a:r>
          <a:r>
            <a:rPr lang="en-US" sz="900" dirty="0"/>
            <a:t> </a:t>
          </a:r>
          <a:r>
            <a:rPr lang="en-US" sz="900" dirty="0" err="1"/>
            <a:t>iyileştirilmesi</a:t>
          </a:r>
          <a:r>
            <a:rPr lang="en-US" sz="900" dirty="0"/>
            <a:t> </a:t>
          </a:r>
          <a:r>
            <a:rPr lang="en-US" sz="900" dirty="0" err="1"/>
            <a:t>hakkında</a:t>
          </a:r>
          <a:r>
            <a:rPr lang="en-US" sz="900" dirty="0"/>
            <a:t> </a:t>
          </a:r>
          <a:r>
            <a:rPr lang="en-US" sz="900" dirty="0" err="1"/>
            <a:t>çalışmalar</a:t>
          </a:r>
          <a:r>
            <a:rPr lang="en-US" sz="900" dirty="0"/>
            <a:t> </a:t>
          </a:r>
          <a:r>
            <a:rPr lang="en-US" sz="900" dirty="0" err="1"/>
            <a:t>yapar</a:t>
          </a:r>
          <a:r>
            <a:rPr lang="en-US" sz="900" dirty="0"/>
            <a:t>.</a:t>
          </a:r>
          <a:endParaRPr lang="tr-TR" sz="900" dirty="0"/>
        </a:p>
      </dgm:t>
    </dgm:pt>
    <dgm:pt modelId="{DB6DC66A-2313-46F5-9ECA-69A152E7969F}" type="parTrans" cxnId="{DC247E5F-34A8-428A-BC7B-81B9A8792D07}">
      <dgm:prSet/>
      <dgm:spPr/>
      <dgm:t>
        <a:bodyPr/>
        <a:lstStyle/>
        <a:p>
          <a:endParaRPr lang="tr-TR"/>
        </a:p>
      </dgm:t>
    </dgm:pt>
    <dgm:pt modelId="{770397E5-63C9-4260-B3C8-8A89079C4A49}" type="sibTrans" cxnId="{DC247E5F-34A8-428A-BC7B-81B9A8792D07}">
      <dgm:prSet/>
      <dgm:spPr/>
      <dgm:t>
        <a:bodyPr/>
        <a:lstStyle/>
        <a:p>
          <a:endParaRPr lang="tr-TR"/>
        </a:p>
      </dgm:t>
    </dgm:pt>
    <dgm:pt modelId="{4A9D9970-E91A-4EF1-BD26-06A9626A427B}">
      <dgm:prSet custT="1"/>
      <dgm:spPr/>
      <dgm:t>
        <a:bodyPr/>
        <a:lstStyle/>
        <a:p>
          <a:pPr marL="88900" indent="-88900" algn="just"/>
          <a:r>
            <a:rPr lang="en-US" sz="900" dirty="0"/>
            <a:t>Bu görevlendirme eğitim -öğretim yılı başında yapılır.</a:t>
          </a:r>
        </a:p>
      </dgm:t>
    </dgm:pt>
    <dgm:pt modelId="{43AB13E0-8CE8-436C-9E54-0926C3C83CDA}" type="parTrans" cxnId="{52CD46F3-2E9E-48EE-8965-1FD1510D4815}">
      <dgm:prSet/>
      <dgm:spPr/>
      <dgm:t>
        <a:bodyPr/>
        <a:lstStyle/>
        <a:p>
          <a:endParaRPr lang="en-US"/>
        </a:p>
      </dgm:t>
    </dgm:pt>
    <dgm:pt modelId="{0DC1946C-3A5D-4C26-BE08-4A5B316C44BA}" type="sibTrans" cxnId="{52CD46F3-2E9E-48EE-8965-1FD1510D4815}">
      <dgm:prSet/>
      <dgm:spPr/>
      <dgm:t>
        <a:bodyPr/>
        <a:lstStyle/>
        <a:p>
          <a:endParaRPr lang="en-US"/>
        </a:p>
      </dgm:t>
    </dgm:pt>
    <dgm:pt modelId="{ECF79F79-E9CD-4FB9-AA04-16113F460B2C}">
      <dgm:prSet custT="1"/>
      <dgm:spPr/>
      <dgm:t>
        <a:bodyPr/>
        <a:lstStyle/>
        <a:p>
          <a:pPr marL="88900" indent="-88900" algn="just"/>
          <a:r>
            <a:rPr lang="en-US" sz="900" dirty="0" err="1"/>
            <a:t>Yeterli</a:t>
          </a:r>
          <a:r>
            <a:rPr lang="en-US" sz="900" dirty="0"/>
            <a:t> sayıda öğretim elemanı yok ise başka bölümden danışman görevlendirmesi </a:t>
          </a:r>
          <a:r>
            <a:rPr lang="en-US" sz="900" dirty="0" err="1"/>
            <a:t>yapılabilir</a:t>
          </a:r>
          <a:r>
            <a:rPr lang="en-US" sz="900" dirty="0"/>
            <a:t>.</a:t>
          </a:r>
        </a:p>
      </dgm:t>
    </dgm:pt>
    <dgm:pt modelId="{5C837D71-6610-41C2-810A-D57534578976}" type="parTrans" cxnId="{14235106-E4DE-410F-97A8-ED538C12CE49}">
      <dgm:prSet/>
      <dgm:spPr/>
      <dgm:t>
        <a:bodyPr/>
        <a:lstStyle/>
        <a:p>
          <a:endParaRPr lang="en-US"/>
        </a:p>
      </dgm:t>
    </dgm:pt>
    <dgm:pt modelId="{DAE53CBD-87AD-433A-AB60-912D2FBE26F4}" type="sibTrans" cxnId="{14235106-E4DE-410F-97A8-ED538C12CE49}">
      <dgm:prSet/>
      <dgm:spPr/>
      <dgm:t>
        <a:bodyPr/>
        <a:lstStyle/>
        <a:p>
          <a:endParaRPr lang="en-US"/>
        </a:p>
      </dgm:t>
    </dgm:pt>
    <dgm:pt modelId="{4C58E110-64EC-497D-9C46-6C28E05CFD61}">
      <dgm:prSet custT="1"/>
      <dgm:spPr/>
      <dgm:t>
        <a:bodyPr/>
        <a:lstStyle/>
        <a:p>
          <a:pPr marL="88900" indent="-88900" algn="just"/>
          <a:r>
            <a:rPr lang="en-US" sz="900" dirty="0"/>
            <a:t>Akademik danışmanın görev süresi öğrencinin üniversite ile ilişiği kesilene kadar devam eder.</a:t>
          </a:r>
        </a:p>
      </dgm:t>
    </dgm:pt>
    <dgm:pt modelId="{19183471-059A-4BF9-BF7B-3C0A5508EBF0}" type="parTrans" cxnId="{B9BD3918-7C55-4EE5-9908-F9FECCCFB8A6}">
      <dgm:prSet/>
      <dgm:spPr/>
      <dgm:t>
        <a:bodyPr/>
        <a:lstStyle/>
        <a:p>
          <a:endParaRPr lang="en-US"/>
        </a:p>
      </dgm:t>
    </dgm:pt>
    <dgm:pt modelId="{5C8EF9A0-6AB4-4B86-B625-2B88C8D6B02F}" type="sibTrans" cxnId="{B9BD3918-7C55-4EE5-9908-F9FECCCFB8A6}">
      <dgm:prSet/>
      <dgm:spPr/>
      <dgm:t>
        <a:bodyPr/>
        <a:lstStyle/>
        <a:p>
          <a:endParaRPr lang="en-US"/>
        </a:p>
      </dgm:t>
    </dgm:pt>
    <dgm:pt modelId="{3AFC9A59-DB6F-4226-A4AD-7D0EB7AF7AE2}">
      <dgm:prSet custT="1"/>
      <dgm:spPr/>
      <dgm:t>
        <a:bodyPr/>
        <a:lstStyle/>
        <a:p>
          <a:pPr marL="88900" indent="-88900" algn="just"/>
          <a:r>
            <a:rPr lang="en-US" sz="900" dirty="0" err="1"/>
            <a:t>Birim</a:t>
          </a:r>
          <a:r>
            <a:rPr lang="en-US" sz="900" dirty="0"/>
            <a:t> yöneticisi, gerekli gördüğü durumlarda değişiklik yapabilir.</a:t>
          </a:r>
        </a:p>
      </dgm:t>
    </dgm:pt>
    <dgm:pt modelId="{6C9C9C29-9F29-40A5-85EB-053DEC9F6CEB}" type="parTrans" cxnId="{5F6555C3-9CB0-4C25-A435-AC901EDF2352}">
      <dgm:prSet/>
      <dgm:spPr/>
      <dgm:t>
        <a:bodyPr/>
        <a:lstStyle/>
        <a:p>
          <a:endParaRPr lang="en-US"/>
        </a:p>
      </dgm:t>
    </dgm:pt>
    <dgm:pt modelId="{D6FEBDA1-A040-4451-8A07-0AC7E5319574}" type="sibTrans" cxnId="{5F6555C3-9CB0-4C25-A435-AC901EDF2352}">
      <dgm:prSet/>
      <dgm:spPr/>
      <dgm:t>
        <a:bodyPr/>
        <a:lstStyle/>
        <a:p>
          <a:endParaRPr lang="en-US"/>
        </a:p>
      </dgm:t>
    </dgm:pt>
    <dgm:pt modelId="{752457A5-8479-49A3-B83D-FDC117DA7998}">
      <dgm:prSet custT="1"/>
      <dgm:spPr/>
      <dgm:t>
        <a:bodyPr/>
        <a:lstStyle/>
        <a:p>
          <a:pPr marL="88900" indent="-88900" algn="just"/>
          <a:r>
            <a:rPr lang="en-US" sz="900" dirty="0" err="1"/>
            <a:t>Danışmanlık</a:t>
          </a:r>
          <a:r>
            <a:rPr lang="en-US" sz="900" dirty="0"/>
            <a:t> deneyimi olmayan ve ilk defa danışmanlık yapacak öğretim elemanlarına, bu konuda eğitim verilmesi planlanır.</a:t>
          </a:r>
        </a:p>
      </dgm:t>
    </dgm:pt>
    <dgm:pt modelId="{255206B0-B305-4FE5-8A5A-66FFE2A8A98A}" type="parTrans" cxnId="{4ED19E2D-0956-48D8-A3F6-93CDAAA187FC}">
      <dgm:prSet/>
      <dgm:spPr/>
      <dgm:t>
        <a:bodyPr/>
        <a:lstStyle/>
        <a:p>
          <a:endParaRPr lang="en-US"/>
        </a:p>
      </dgm:t>
    </dgm:pt>
    <dgm:pt modelId="{AAA5C751-1332-4D6F-8BC6-BD7BEEE9E0C6}" type="sibTrans" cxnId="{4ED19E2D-0956-48D8-A3F6-93CDAAA187FC}">
      <dgm:prSet/>
      <dgm:spPr/>
      <dgm:t>
        <a:bodyPr/>
        <a:lstStyle/>
        <a:p>
          <a:endParaRPr lang="en-US"/>
        </a:p>
      </dgm:t>
    </dgm:pt>
    <dgm:pt modelId="{432029F3-5C17-431F-ACBA-895BBB1A8DD1}">
      <dgm:prSet custT="1"/>
      <dgm:spPr/>
      <dgm:t>
        <a:bodyPr/>
        <a:lstStyle/>
        <a:p>
          <a:pPr marL="358775" indent="-90488" algn="just">
            <a:tabLst>
              <a:tab pos="358775" algn="l"/>
            </a:tabLst>
          </a:pPr>
          <a:r>
            <a:rPr lang="en-US" sz="800" dirty="0" err="1"/>
            <a:t>Danışman</a:t>
          </a:r>
          <a:r>
            <a:rPr lang="en-US" sz="800" dirty="0"/>
            <a:t>, öğrenciye bölüm hakkında, zorunlu ve seçmeli dersler, krediler, mezuniyet koşulları vb. konularda bilgi verir.</a:t>
          </a:r>
        </a:p>
      </dgm:t>
    </dgm:pt>
    <dgm:pt modelId="{05AB50D2-4951-430E-8209-34E03C414A06}" type="parTrans" cxnId="{EC7DF43F-D7C6-48B6-835C-CF3B8A1CA364}">
      <dgm:prSet/>
      <dgm:spPr/>
      <dgm:t>
        <a:bodyPr/>
        <a:lstStyle/>
        <a:p>
          <a:endParaRPr lang="en-US"/>
        </a:p>
      </dgm:t>
    </dgm:pt>
    <dgm:pt modelId="{EF113FA1-65E4-4193-B829-914DD96038DD}" type="sibTrans" cxnId="{EC7DF43F-D7C6-48B6-835C-CF3B8A1CA364}">
      <dgm:prSet/>
      <dgm:spPr/>
      <dgm:t>
        <a:bodyPr/>
        <a:lstStyle/>
        <a:p>
          <a:endParaRPr lang="en-US"/>
        </a:p>
      </dgm:t>
    </dgm:pt>
    <dgm:pt modelId="{CAF198F3-01FB-4FE9-94F5-CB9306F4C363}">
      <dgm:prSet custT="1"/>
      <dgm:spPr/>
      <dgm:t>
        <a:bodyPr/>
        <a:lstStyle/>
        <a:p>
          <a:pPr marL="358775" indent="-90488" algn="just">
            <a:tabLst>
              <a:tab pos="358775" algn="l"/>
            </a:tabLst>
          </a:pPr>
          <a:r>
            <a:rPr lang="en-US" sz="800" dirty="0" err="1"/>
            <a:t>Öğrenciyi</a:t>
          </a:r>
          <a:r>
            <a:rPr lang="en-US" sz="800" dirty="0"/>
            <a:t> ilgili üniversitenin ilgili yönetmeliği (Yüksek İhtisas Üniversitesi Ön Lisans ve Lisan Eğitim Öğretim ve Sınav Yönetmeliği) okuması konusunda yönlendirir.</a:t>
          </a:r>
        </a:p>
      </dgm:t>
    </dgm:pt>
    <dgm:pt modelId="{C505236D-484D-4640-90E0-DF45C2AEBD0A}" type="parTrans" cxnId="{5C917387-6BC4-443D-A7D3-1FCB1A10ABDE}">
      <dgm:prSet/>
      <dgm:spPr/>
      <dgm:t>
        <a:bodyPr/>
        <a:lstStyle/>
        <a:p>
          <a:endParaRPr lang="en-US"/>
        </a:p>
      </dgm:t>
    </dgm:pt>
    <dgm:pt modelId="{27EDEA64-BC6C-43B3-80C9-4FE899D87E67}" type="sibTrans" cxnId="{5C917387-6BC4-443D-A7D3-1FCB1A10ABDE}">
      <dgm:prSet/>
      <dgm:spPr/>
      <dgm:t>
        <a:bodyPr/>
        <a:lstStyle/>
        <a:p>
          <a:endParaRPr lang="en-US"/>
        </a:p>
      </dgm:t>
    </dgm:pt>
    <dgm:pt modelId="{F8AEBA0F-BB28-48DD-9049-8D8D07B1D8DC}">
      <dgm:prSet custT="1"/>
      <dgm:spPr/>
      <dgm:t>
        <a:bodyPr/>
        <a:lstStyle/>
        <a:p>
          <a:pPr marL="358775" indent="-90488" algn="just">
            <a:tabLst>
              <a:tab pos="358775" algn="l"/>
            </a:tabLst>
          </a:pPr>
          <a:r>
            <a:rPr lang="en-US" sz="800" dirty="0" err="1"/>
            <a:t>Danışman</a:t>
          </a:r>
          <a:r>
            <a:rPr lang="en-US" sz="800" dirty="0"/>
            <a:t>, intibak, muafiyet, burs imkanları, staj, mezuniyet ve kariyer planlama gibi konularda öğrenciye eğitim süresi boyunca rehberlik eder. Kayıt yenileme ve ders seçme işlemlerini öğrenciyle beraber yapar.</a:t>
          </a:r>
        </a:p>
      </dgm:t>
    </dgm:pt>
    <dgm:pt modelId="{D4E576CE-71C8-4869-A500-A0B63B4BC79F}" type="parTrans" cxnId="{481FCA4B-F01C-4003-9B67-AED2B5572975}">
      <dgm:prSet/>
      <dgm:spPr/>
      <dgm:t>
        <a:bodyPr/>
        <a:lstStyle/>
        <a:p>
          <a:endParaRPr lang="en-US"/>
        </a:p>
      </dgm:t>
    </dgm:pt>
    <dgm:pt modelId="{C7A62FF6-20A4-4CD9-8C15-30B348DC1EBA}" type="sibTrans" cxnId="{481FCA4B-F01C-4003-9B67-AED2B5572975}">
      <dgm:prSet/>
      <dgm:spPr/>
      <dgm:t>
        <a:bodyPr/>
        <a:lstStyle/>
        <a:p>
          <a:endParaRPr lang="en-US"/>
        </a:p>
      </dgm:t>
    </dgm:pt>
    <dgm:pt modelId="{2E2B649D-7882-436B-B05B-74DF8D8CE092}">
      <dgm:prSet custT="1"/>
      <dgm:spPr/>
      <dgm:t>
        <a:bodyPr/>
        <a:lstStyle/>
        <a:p>
          <a:pPr marL="358775" indent="-90488" algn="just">
            <a:tabLst>
              <a:tab pos="358775" algn="l"/>
            </a:tabLst>
          </a:pPr>
          <a:r>
            <a:rPr lang="en-US" sz="800" dirty="0" err="1"/>
            <a:t>Danışman</a:t>
          </a:r>
          <a:r>
            <a:rPr lang="en-US" sz="800" dirty="0"/>
            <a:t>, üniversitenin Bilgi-işlem Sistemi üzerinden öğrenci tarafından seçilen derslerin yönetmeliğe uygunluğunu kontrol eder, dönem başlamadan önce sistem üzerinden kayıt onayı verir.</a:t>
          </a:r>
        </a:p>
      </dgm:t>
    </dgm:pt>
    <dgm:pt modelId="{F4DC8E6E-D19E-4ECF-9C3F-76F4DB3353EC}" type="parTrans" cxnId="{85613AAB-E474-41D8-B26B-408D7397BCCE}">
      <dgm:prSet/>
      <dgm:spPr/>
      <dgm:t>
        <a:bodyPr/>
        <a:lstStyle/>
        <a:p>
          <a:endParaRPr lang="en-US"/>
        </a:p>
      </dgm:t>
    </dgm:pt>
    <dgm:pt modelId="{AE19590B-CDC9-4CDA-9C4A-FEBB42FECE36}" type="sibTrans" cxnId="{85613AAB-E474-41D8-B26B-408D7397BCCE}">
      <dgm:prSet/>
      <dgm:spPr/>
      <dgm:t>
        <a:bodyPr/>
        <a:lstStyle/>
        <a:p>
          <a:endParaRPr lang="en-US"/>
        </a:p>
      </dgm:t>
    </dgm:pt>
    <dgm:pt modelId="{EED446D7-2FE9-4B84-83CC-82DAFA9BAF9F}">
      <dgm:prSet custT="1"/>
      <dgm:spPr/>
      <dgm:t>
        <a:bodyPr/>
        <a:lstStyle/>
        <a:p>
          <a:pPr marL="358775" indent="-90488" algn="just">
            <a:tabLst>
              <a:tab pos="358775" algn="l"/>
            </a:tabLst>
          </a:pPr>
          <a:r>
            <a:rPr lang="en-US" sz="800" dirty="0" err="1"/>
            <a:t>Danışman</a:t>
          </a:r>
          <a:r>
            <a:rPr lang="en-US" sz="800" dirty="0"/>
            <a:t>, yönetmeliğe uygun olmayan ve kayıt onayı verilmemesi gereken durumlarda öğrenciyi uyararak gerekli değişikliğin yapılmasını sağlar. Öğrenci değişiklik yapmamakta ısrar ederse, durumu yazılı olarak birim başkanlığına ve buradan da Dekanlığa iletmelidir.</a:t>
          </a:r>
        </a:p>
      </dgm:t>
    </dgm:pt>
    <dgm:pt modelId="{9195EEDB-4662-44DE-8782-CFCE8717B4C8}" type="parTrans" cxnId="{FFC8802F-14C1-4836-9265-99B3E621C3CA}">
      <dgm:prSet/>
      <dgm:spPr/>
      <dgm:t>
        <a:bodyPr/>
        <a:lstStyle/>
        <a:p>
          <a:endParaRPr lang="en-US"/>
        </a:p>
      </dgm:t>
    </dgm:pt>
    <dgm:pt modelId="{611241F6-0CB4-4F10-8E6A-0E689F9B34BF}" type="sibTrans" cxnId="{FFC8802F-14C1-4836-9265-99B3E621C3CA}">
      <dgm:prSet/>
      <dgm:spPr/>
      <dgm:t>
        <a:bodyPr/>
        <a:lstStyle/>
        <a:p>
          <a:endParaRPr lang="en-US"/>
        </a:p>
      </dgm:t>
    </dgm:pt>
    <dgm:pt modelId="{C92765F2-AA3E-4468-B4CB-907D927976FF}">
      <dgm:prSet custT="1"/>
      <dgm:spPr/>
      <dgm:t>
        <a:bodyPr/>
        <a:lstStyle/>
        <a:p>
          <a:pPr marL="358775" indent="-90488" algn="just">
            <a:tabLst>
              <a:tab pos="358775" algn="l"/>
            </a:tabLst>
          </a:pPr>
          <a:r>
            <a:rPr lang="en-US" sz="800" dirty="0" err="1"/>
            <a:t>Danışman</a:t>
          </a:r>
          <a:r>
            <a:rPr lang="en-US" sz="800" dirty="0"/>
            <a:t> her dönem başında öğrencinin yaptığı ders kayıt sisteminin birer örneğini, izlem amaçlı kayıt altına alır.</a:t>
          </a:r>
        </a:p>
      </dgm:t>
    </dgm:pt>
    <dgm:pt modelId="{FB79215E-6F62-414F-AA4B-E1C91F73ECA2}" type="parTrans" cxnId="{0244124A-C926-4D80-A418-4101319E4DD8}">
      <dgm:prSet/>
      <dgm:spPr/>
      <dgm:t>
        <a:bodyPr/>
        <a:lstStyle/>
        <a:p>
          <a:endParaRPr lang="en-US"/>
        </a:p>
      </dgm:t>
    </dgm:pt>
    <dgm:pt modelId="{A42A067D-186C-424E-BF0E-CB793508F8FE}" type="sibTrans" cxnId="{0244124A-C926-4D80-A418-4101319E4DD8}">
      <dgm:prSet/>
      <dgm:spPr/>
      <dgm:t>
        <a:bodyPr/>
        <a:lstStyle/>
        <a:p>
          <a:endParaRPr lang="en-US"/>
        </a:p>
      </dgm:t>
    </dgm:pt>
    <dgm:pt modelId="{0C143A5F-7B88-4074-8C07-0EC1C3DFA675}">
      <dgm:prSet custT="1"/>
      <dgm:spPr/>
      <dgm:t>
        <a:bodyPr/>
        <a:lstStyle/>
        <a:p>
          <a:pPr marL="358775" indent="-90488" algn="just">
            <a:tabLst>
              <a:tab pos="358775" algn="l"/>
            </a:tabLst>
          </a:pPr>
          <a:r>
            <a:rPr lang="en-US" sz="800" dirty="0" err="1" smtClean="0"/>
            <a:t>Danışman</a:t>
          </a:r>
          <a:r>
            <a:rPr lang="tr-TR" sz="800" dirty="0" err="1" smtClean="0"/>
            <a:t>ın</a:t>
          </a:r>
          <a:r>
            <a:rPr lang="en-US" sz="800" dirty="0" smtClean="0"/>
            <a:t> </a:t>
          </a:r>
          <a:r>
            <a:rPr lang="en-US" sz="800" dirty="0"/>
            <a:t>verdiği danışmalık hizmetleri konusunda dikkat ve kontrol sorumluluğu bulunmaktadır.</a:t>
          </a:r>
        </a:p>
      </dgm:t>
    </dgm:pt>
    <dgm:pt modelId="{6F76340D-B442-4C84-9507-B52DB6BA3151}" type="parTrans" cxnId="{212B2D60-85D7-4098-939E-FCFC5D4FB4E2}">
      <dgm:prSet/>
      <dgm:spPr/>
      <dgm:t>
        <a:bodyPr/>
        <a:lstStyle/>
        <a:p>
          <a:endParaRPr lang="en-US"/>
        </a:p>
      </dgm:t>
    </dgm:pt>
    <dgm:pt modelId="{B6F52E14-5E32-4BFB-B399-B31D5BD76788}" type="sibTrans" cxnId="{212B2D60-85D7-4098-939E-FCFC5D4FB4E2}">
      <dgm:prSet/>
      <dgm:spPr/>
      <dgm:t>
        <a:bodyPr/>
        <a:lstStyle/>
        <a:p>
          <a:endParaRPr lang="en-US"/>
        </a:p>
      </dgm:t>
    </dgm:pt>
    <dgm:pt modelId="{42B31105-85D2-4C9B-AD3C-D327A4D3615B}">
      <dgm:prSet custT="1"/>
      <dgm:spPr/>
      <dgm:t>
        <a:bodyPr/>
        <a:lstStyle/>
        <a:p>
          <a:pPr marL="358775" indent="-90488" algn="just">
            <a:tabLst>
              <a:tab pos="358775" algn="l"/>
            </a:tabLst>
          </a:pPr>
          <a:r>
            <a:rPr lang="en-US" sz="800" dirty="0" err="1"/>
            <a:t>Başarılı</a:t>
          </a:r>
          <a:r>
            <a:rPr lang="en-US" sz="800" dirty="0"/>
            <a:t> ve maddi desteğe gereksinimi olan öğrencileri tespit ederek, birim yöneticisine bildirir.</a:t>
          </a:r>
        </a:p>
      </dgm:t>
    </dgm:pt>
    <dgm:pt modelId="{DFFCAECD-915B-4250-B623-C1ECDC47B468}" type="parTrans" cxnId="{1E32CCF2-1CAC-45AA-B2C1-A06E3C62D42A}">
      <dgm:prSet/>
      <dgm:spPr/>
      <dgm:t>
        <a:bodyPr/>
        <a:lstStyle/>
        <a:p>
          <a:endParaRPr lang="en-US"/>
        </a:p>
      </dgm:t>
    </dgm:pt>
    <dgm:pt modelId="{60142A93-7361-4BA1-851D-1DF7B456BF25}" type="sibTrans" cxnId="{1E32CCF2-1CAC-45AA-B2C1-A06E3C62D42A}">
      <dgm:prSet/>
      <dgm:spPr/>
      <dgm:t>
        <a:bodyPr/>
        <a:lstStyle/>
        <a:p>
          <a:endParaRPr lang="en-US"/>
        </a:p>
      </dgm:t>
    </dgm:pt>
    <dgm:pt modelId="{28ABB0A1-90A6-4276-9917-2DAF0747B75F}">
      <dgm:prSet custT="1"/>
      <dgm:spPr/>
      <dgm:t>
        <a:bodyPr/>
        <a:lstStyle/>
        <a:p>
          <a:pPr marL="358775" indent="-90488" algn="just">
            <a:tabLst>
              <a:tab pos="358775" algn="l"/>
            </a:tabLst>
          </a:pPr>
          <a:r>
            <a:rPr lang="en-US" sz="800" dirty="0" err="1"/>
            <a:t>Danışman</a:t>
          </a:r>
          <a:r>
            <a:rPr lang="en-US" sz="800" dirty="0"/>
            <a:t>, haftada en az iki saatini ‘Danışmanlık Saati ‘olarak belirler ve öğrencilerini bilgilendirir.</a:t>
          </a:r>
        </a:p>
      </dgm:t>
    </dgm:pt>
    <dgm:pt modelId="{3F50B1FC-004B-40E9-A9ED-99933684087E}" type="parTrans" cxnId="{63F3B8F6-D181-43A5-9F10-93254A4FE93A}">
      <dgm:prSet/>
      <dgm:spPr/>
      <dgm:t>
        <a:bodyPr/>
        <a:lstStyle/>
        <a:p>
          <a:endParaRPr lang="en-US"/>
        </a:p>
      </dgm:t>
    </dgm:pt>
    <dgm:pt modelId="{45AE3C47-9023-4B78-8980-582B6039A716}" type="sibTrans" cxnId="{63F3B8F6-D181-43A5-9F10-93254A4FE93A}">
      <dgm:prSet/>
      <dgm:spPr/>
      <dgm:t>
        <a:bodyPr/>
        <a:lstStyle/>
        <a:p>
          <a:endParaRPr lang="en-US"/>
        </a:p>
      </dgm:t>
    </dgm:pt>
    <dgm:pt modelId="{2212AA8F-E3ED-4F1B-99FD-B1E43B68179A}">
      <dgm:prSet custT="1"/>
      <dgm:spPr/>
      <dgm:t>
        <a:bodyPr/>
        <a:lstStyle/>
        <a:p>
          <a:pPr marL="268288" indent="-88900" algn="just" defTabSz="955675"/>
          <a:r>
            <a:rPr lang="en-US" sz="900" dirty="0" err="1"/>
            <a:t>Danışmanlık</a:t>
          </a:r>
          <a:r>
            <a:rPr lang="en-US" sz="900" dirty="0"/>
            <a:t>, </a:t>
          </a:r>
          <a:r>
            <a:rPr lang="en-US" sz="900" dirty="0" err="1"/>
            <a:t>ilgili</a:t>
          </a:r>
          <a:r>
            <a:rPr lang="en-US" sz="900" dirty="0"/>
            <a:t> </a:t>
          </a:r>
          <a:r>
            <a:rPr lang="en-US" sz="900" dirty="0" err="1"/>
            <a:t>öğrenci</a:t>
          </a:r>
          <a:r>
            <a:rPr lang="en-US" sz="900" dirty="0"/>
            <a:t> </a:t>
          </a:r>
          <a:r>
            <a:rPr lang="en-US" sz="900" dirty="0" err="1"/>
            <a:t>için</a:t>
          </a:r>
          <a:r>
            <a:rPr lang="en-US" sz="900" dirty="0"/>
            <a:t> </a:t>
          </a:r>
          <a:r>
            <a:rPr lang="en-US" sz="900" dirty="0" err="1"/>
            <a:t>mevzuat</a:t>
          </a:r>
          <a:r>
            <a:rPr lang="en-US" sz="900" dirty="0"/>
            <a:t> </a:t>
          </a:r>
          <a:r>
            <a:rPr lang="en-US" sz="900" dirty="0" err="1"/>
            <a:t>bazında</a:t>
          </a:r>
          <a:r>
            <a:rPr lang="en-US" sz="900" dirty="0"/>
            <a:t> </a:t>
          </a:r>
          <a:r>
            <a:rPr lang="en-US" sz="900" dirty="0" err="1"/>
            <a:t>yürütülen</a:t>
          </a:r>
          <a:r>
            <a:rPr lang="en-US" sz="900" dirty="0"/>
            <a:t>, </a:t>
          </a:r>
          <a:r>
            <a:rPr lang="en-US" sz="900" dirty="0" err="1"/>
            <a:t>tavsiye</a:t>
          </a:r>
          <a:r>
            <a:rPr lang="en-US" sz="900" dirty="0"/>
            <a:t> </a:t>
          </a:r>
          <a:r>
            <a:rPr lang="en-US" sz="900" dirty="0" err="1"/>
            <a:t>niteliği</a:t>
          </a:r>
          <a:r>
            <a:rPr lang="en-US" sz="900" dirty="0"/>
            <a:t> </a:t>
          </a:r>
          <a:r>
            <a:rPr lang="en-US" sz="900" dirty="0" err="1"/>
            <a:t>taşıyan</a:t>
          </a:r>
          <a:r>
            <a:rPr lang="en-US" sz="900" dirty="0"/>
            <a:t> </a:t>
          </a:r>
          <a:r>
            <a:rPr lang="en-US" sz="900" dirty="0" err="1"/>
            <a:t>bir</a:t>
          </a:r>
          <a:r>
            <a:rPr lang="en-US" sz="900" dirty="0"/>
            <a:t> </a:t>
          </a:r>
          <a:r>
            <a:rPr lang="en-US" sz="900" dirty="0" err="1"/>
            <a:t>rehberlik</a:t>
          </a:r>
          <a:r>
            <a:rPr lang="en-US" sz="900" dirty="0"/>
            <a:t> </a:t>
          </a:r>
          <a:r>
            <a:rPr lang="en-US" sz="900" dirty="0" err="1"/>
            <a:t>hizmeti</a:t>
          </a:r>
          <a:r>
            <a:rPr lang="en-US" sz="900" dirty="0"/>
            <a:t> </a:t>
          </a:r>
          <a:r>
            <a:rPr lang="en-US" sz="900" dirty="0" err="1"/>
            <a:t>olduğu</a:t>
          </a:r>
          <a:r>
            <a:rPr lang="en-US" sz="900" dirty="0"/>
            <a:t> </a:t>
          </a:r>
          <a:r>
            <a:rPr lang="en-US" sz="900" dirty="0" err="1"/>
            <a:t>için</a:t>
          </a:r>
          <a:r>
            <a:rPr lang="en-US" sz="900" dirty="0"/>
            <a:t>, </a:t>
          </a:r>
          <a:r>
            <a:rPr lang="en-US" sz="900" dirty="0" err="1"/>
            <a:t>tercih</a:t>
          </a:r>
          <a:r>
            <a:rPr lang="en-US" sz="900" dirty="0"/>
            <a:t> </a:t>
          </a:r>
          <a:r>
            <a:rPr lang="en-US" sz="900" dirty="0" err="1"/>
            <a:t>ve</a:t>
          </a:r>
          <a:r>
            <a:rPr lang="en-US" sz="900" dirty="0"/>
            <a:t> </a:t>
          </a:r>
          <a:r>
            <a:rPr lang="en-US" sz="900" dirty="0" err="1"/>
            <a:t>uygulama</a:t>
          </a:r>
          <a:r>
            <a:rPr lang="en-US" sz="900" dirty="0"/>
            <a:t> </a:t>
          </a:r>
          <a:r>
            <a:rPr lang="en-US" sz="900" dirty="0" err="1"/>
            <a:t>sırasında</a:t>
          </a:r>
          <a:r>
            <a:rPr lang="en-US" sz="900" dirty="0"/>
            <a:t> </a:t>
          </a:r>
          <a:r>
            <a:rPr lang="en-US" sz="900" dirty="0" err="1"/>
            <a:t>çıkabilecek</a:t>
          </a:r>
          <a:r>
            <a:rPr lang="en-US" sz="900" dirty="0"/>
            <a:t> </a:t>
          </a:r>
          <a:r>
            <a:rPr lang="en-US" sz="900" dirty="0" err="1"/>
            <a:t>olumsuz</a:t>
          </a:r>
          <a:r>
            <a:rPr lang="en-US" sz="900" dirty="0"/>
            <a:t> </a:t>
          </a:r>
          <a:r>
            <a:rPr lang="en-US" sz="900" dirty="0" err="1"/>
            <a:t>durumlarda</a:t>
          </a:r>
          <a:r>
            <a:rPr lang="en-US" sz="900" dirty="0"/>
            <a:t> </a:t>
          </a:r>
          <a:r>
            <a:rPr lang="en-US" sz="900" dirty="0" err="1"/>
            <a:t>asıl</a:t>
          </a:r>
          <a:r>
            <a:rPr lang="en-US" sz="900" dirty="0"/>
            <a:t> </a:t>
          </a:r>
          <a:r>
            <a:rPr lang="en-US" sz="900" dirty="0" err="1"/>
            <a:t>sorumluluk</a:t>
          </a:r>
          <a:r>
            <a:rPr lang="en-US" sz="900" dirty="0"/>
            <a:t> </a:t>
          </a:r>
          <a:r>
            <a:rPr lang="en-US" sz="900" dirty="0" err="1"/>
            <a:t>öğrenciye</a:t>
          </a:r>
          <a:r>
            <a:rPr lang="en-US" sz="900" dirty="0"/>
            <a:t> </a:t>
          </a:r>
          <a:r>
            <a:rPr lang="en-US" sz="900" dirty="0" err="1"/>
            <a:t>aittir</a:t>
          </a:r>
          <a:r>
            <a:rPr lang="en-US" sz="900" dirty="0"/>
            <a:t>.</a:t>
          </a:r>
        </a:p>
      </dgm:t>
    </dgm:pt>
    <dgm:pt modelId="{13E02B37-95A6-4BFF-A767-CC32CD8BDBFD}" type="parTrans" cxnId="{1E36C25F-2951-451C-AAA3-26E9400712BC}">
      <dgm:prSet/>
      <dgm:spPr/>
      <dgm:t>
        <a:bodyPr/>
        <a:lstStyle/>
        <a:p>
          <a:endParaRPr lang="en-US"/>
        </a:p>
      </dgm:t>
    </dgm:pt>
    <dgm:pt modelId="{34BC966E-B973-4D9B-9AAF-C481D582EF0C}" type="sibTrans" cxnId="{1E36C25F-2951-451C-AAA3-26E9400712BC}">
      <dgm:prSet/>
      <dgm:spPr/>
      <dgm:t>
        <a:bodyPr/>
        <a:lstStyle/>
        <a:p>
          <a:endParaRPr lang="en-US"/>
        </a:p>
      </dgm:t>
    </dgm:pt>
    <dgm:pt modelId="{451390C3-D448-4258-9F0B-EE55026EEF98}">
      <dgm:prSet custT="1"/>
      <dgm:spPr/>
      <dgm:t>
        <a:bodyPr/>
        <a:lstStyle/>
        <a:p>
          <a:pPr marL="268288" indent="-88900" algn="just" defTabSz="955675"/>
          <a:r>
            <a:rPr lang="en-US" sz="900" dirty="0" err="1"/>
            <a:t>Danışmanlık</a:t>
          </a:r>
          <a:r>
            <a:rPr lang="en-US" sz="900" dirty="0"/>
            <a:t> </a:t>
          </a:r>
          <a:r>
            <a:rPr lang="en-US" sz="900" dirty="0" err="1"/>
            <a:t>görev</a:t>
          </a:r>
          <a:r>
            <a:rPr lang="en-US" sz="900" dirty="0"/>
            <a:t> </a:t>
          </a:r>
          <a:r>
            <a:rPr lang="en-US" sz="900" dirty="0" err="1"/>
            <a:t>ve</a:t>
          </a:r>
          <a:r>
            <a:rPr lang="en-US" sz="900" dirty="0"/>
            <a:t> </a:t>
          </a:r>
          <a:r>
            <a:rPr lang="en-US" sz="900" dirty="0" err="1"/>
            <a:t>faaliyetlerinin</a:t>
          </a:r>
          <a:r>
            <a:rPr lang="en-US" sz="900" dirty="0"/>
            <a:t> </a:t>
          </a:r>
          <a:r>
            <a:rPr lang="en-US" sz="900" dirty="0" err="1"/>
            <a:t>denetimi</a:t>
          </a:r>
          <a:r>
            <a:rPr lang="en-US" sz="900" dirty="0"/>
            <a:t>, </a:t>
          </a:r>
          <a:r>
            <a:rPr lang="en-US" sz="900" dirty="0" err="1"/>
            <a:t>birim</a:t>
          </a:r>
          <a:r>
            <a:rPr lang="en-US" sz="900" dirty="0"/>
            <a:t> </a:t>
          </a:r>
          <a:r>
            <a:rPr lang="en-US" sz="900" dirty="0" err="1"/>
            <a:t>yöneticileri</a:t>
          </a:r>
          <a:r>
            <a:rPr lang="en-US" sz="900" dirty="0"/>
            <a:t> </a:t>
          </a:r>
          <a:r>
            <a:rPr lang="en-US" sz="900" dirty="0" err="1"/>
            <a:t>tarafından</a:t>
          </a:r>
          <a:r>
            <a:rPr lang="en-US" sz="900" dirty="0"/>
            <a:t> </a:t>
          </a:r>
          <a:r>
            <a:rPr lang="en-US" sz="900" dirty="0" err="1"/>
            <a:t>yapılır</a:t>
          </a:r>
          <a:r>
            <a:rPr lang="en-US" sz="900" dirty="0"/>
            <a:t>.</a:t>
          </a:r>
        </a:p>
      </dgm:t>
    </dgm:pt>
    <dgm:pt modelId="{F7C7F7C5-D355-4029-A683-C9410792E830}" type="parTrans" cxnId="{C731C520-800E-4FE2-8EEF-48004F766BEA}">
      <dgm:prSet/>
      <dgm:spPr/>
      <dgm:t>
        <a:bodyPr/>
        <a:lstStyle/>
        <a:p>
          <a:endParaRPr lang="en-US"/>
        </a:p>
      </dgm:t>
    </dgm:pt>
    <dgm:pt modelId="{12C3D434-682A-44A8-9AAD-F6A344F3A6C3}" type="sibTrans" cxnId="{C731C520-800E-4FE2-8EEF-48004F766BEA}">
      <dgm:prSet/>
      <dgm:spPr/>
      <dgm:t>
        <a:bodyPr/>
        <a:lstStyle/>
        <a:p>
          <a:endParaRPr lang="en-US"/>
        </a:p>
      </dgm:t>
    </dgm:pt>
    <dgm:pt modelId="{BB97BFB6-4B7E-4BA7-8DC0-340DA03212F6}">
      <dgm:prSet custT="1"/>
      <dgm:spPr/>
      <dgm:t>
        <a:bodyPr/>
        <a:lstStyle/>
        <a:p>
          <a:pPr marL="268288" indent="-88900" algn="just" defTabSz="955675"/>
          <a:r>
            <a:rPr lang="tr-TR" sz="900" dirty="0" smtClean="0"/>
            <a:t>Danışman, y</a:t>
          </a:r>
          <a:r>
            <a:rPr lang="en-US" sz="900" dirty="0" err="1" smtClean="0"/>
            <a:t>önetmeliğe</a:t>
          </a:r>
          <a:r>
            <a:rPr lang="en-US" sz="900" dirty="0" smtClean="0"/>
            <a:t> </a:t>
          </a:r>
          <a:r>
            <a:rPr lang="en-US" sz="900" dirty="0" err="1"/>
            <a:t>göre</a:t>
          </a:r>
          <a:r>
            <a:rPr lang="en-US" sz="900" dirty="0"/>
            <a:t> </a:t>
          </a:r>
          <a:r>
            <a:rPr lang="en-US" sz="900" dirty="0" err="1"/>
            <a:t>mezuniyet</a:t>
          </a:r>
          <a:r>
            <a:rPr lang="en-US" sz="900" dirty="0"/>
            <a:t> </a:t>
          </a:r>
          <a:r>
            <a:rPr lang="en-US" sz="900" dirty="0" err="1"/>
            <a:t>aşamasına</a:t>
          </a:r>
          <a:r>
            <a:rPr lang="en-US" sz="900" dirty="0"/>
            <a:t> </a:t>
          </a:r>
          <a:r>
            <a:rPr lang="en-US" sz="900" dirty="0" err="1"/>
            <a:t>gelmiş</a:t>
          </a:r>
          <a:r>
            <a:rPr lang="en-US" sz="900" dirty="0"/>
            <a:t> </a:t>
          </a:r>
          <a:r>
            <a:rPr lang="en-US" sz="900" dirty="0" err="1"/>
            <a:t>ve</a:t>
          </a:r>
          <a:r>
            <a:rPr lang="en-US" sz="900" dirty="0"/>
            <a:t> </a:t>
          </a:r>
          <a:r>
            <a:rPr lang="en-US" sz="900" dirty="0" err="1"/>
            <a:t>mezuniyet</a:t>
          </a:r>
          <a:r>
            <a:rPr lang="en-US" sz="900" dirty="0"/>
            <a:t> </a:t>
          </a:r>
          <a:r>
            <a:rPr lang="en-US" sz="900" dirty="0" err="1"/>
            <a:t>şartlarını</a:t>
          </a:r>
          <a:r>
            <a:rPr lang="en-US" sz="900" dirty="0"/>
            <a:t> </a:t>
          </a:r>
          <a:r>
            <a:rPr lang="en-US" sz="900" dirty="0" err="1"/>
            <a:t>taşıyan</a:t>
          </a:r>
          <a:r>
            <a:rPr lang="en-US" sz="900" dirty="0"/>
            <a:t> </a:t>
          </a:r>
          <a:r>
            <a:rPr lang="en-US" sz="900" dirty="0" err="1"/>
            <a:t>öğrencinin</a:t>
          </a:r>
          <a:r>
            <a:rPr lang="en-US" sz="900" dirty="0"/>
            <a:t>, </a:t>
          </a:r>
          <a:r>
            <a:rPr lang="en-US" sz="900" dirty="0" err="1"/>
            <a:t>Öğrenci</a:t>
          </a:r>
          <a:r>
            <a:rPr lang="en-US" sz="900" dirty="0"/>
            <a:t> </a:t>
          </a:r>
          <a:r>
            <a:rPr lang="en-US" sz="900" dirty="0" err="1"/>
            <a:t>İşleri</a:t>
          </a:r>
          <a:r>
            <a:rPr lang="en-US" sz="900" dirty="0"/>
            <a:t> </a:t>
          </a:r>
          <a:r>
            <a:rPr lang="en-US" sz="900" dirty="0" err="1"/>
            <a:t>Dairesi</a:t>
          </a:r>
          <a:r>
            <a:rPr lang="en-US" sz="900" dirty="0"/>
            <a:t> </a:t>
          </a:r>
          <a:r>
            <a:rPr lang="en-US" sz="900" dirty="0" err="1"/>
            <a:t>Başkanlığınca</a:t>
          </a:r>
          <a:r>
            <a:rPr lang="en-US" sz="900" dirty="0"/>
            <a:t> </a:t>
          </a:r>
          <a:r>
            <a:rPr lang="en-US" sz="900" dirty="0" err="1"/>
            <a:t>bilgi-işlem</a:t>
          </a:r>
          <a:r>
            <a:rPr lang="en-US" sz="900" dirty="0"/>
            <a:t> </a:t>
          </a:r>
          <a:r>
            <a:rPr lang="en-US" sz="900" dirty="0" err="1"/>
            <a:t>sistemi</a:t>
          </a:r>
          <a:r>
            <a:rPr lang="en-US" sz="900" dirty="0"/>
            <a:t> </a:t>
          </a:r>
          <a:r>
            <a:rPr lang="en-US" sz="900" dirty="0" err="1"/>
            <a:t>üzerinden</a:t>
          </a:r>
          <a:r>
            <a:rPr lang="en-US" sz="900" dirty="0"/>
            <a:t> </a:t>
          </a:r>
          <a:r>
            <a:rPr lang="tr-TR" sz="900" dirty="0" smtClean="0"/>
            <a:t>mezuniyet onayını verir</a:t>
          </a:r>
          <a:r>
            <a:rPr lang="en-US" sz="900" dirty="0" smtClean="0"/>
            <a:t>.</a:t>
          </a:r>
          <a:endParaRPr lang="en-US" sz="900" dirty="0"/>
        </a:p>
      </dgm:t>
    </dgm:pt>
    <dgm:pt modelId="{E61AF8ED-957D-4272-8805-43A2E6571A62}" type="parTrans" cxnId="{931EB980-6709-4268-BB3A-469568097782}">
      <dgm:prSet/>
      <dgm:spPr/>
      <dgm:t>
        <a:bodyPr/>
        <a:lstStyle/>
        <a:p>
          <a:endParaRPr lang="en-US"/>
        </a:p>
      </dgm:t>
    </dgm:pt>
    <dgm:pt modelId="{007CBA8C-65C8-48D7-8672-9F9FED39ABB0}" type="sibTrans" cxnId="{931EB980-6709-4268-BB3A-469568097782}">
      <dgm:prSet/>
      <dgm:spPr/>
      <dgm:t>
        <a:bodyPr/>
        <a:lstStyle/>
        <a:p>
          <a:endParaRPr lang="en-US"/>
        </a:p>
      </dgm:t>
    </dgm:pt>
    <dgm:pt modelId="{9A9B1C32-6651-4BCB-AB85-B47B1E059F4F}">
      <dgm:prSet custT="1"/>
      <dgm:spPr/>
      <dgm:t>
        <a:bodyPr/>
        <a:lstStyle/>
        <a:p>
          <a:pPr marL="88900" indent="-88900" algn="just" defTabSz="1165225"/>
          <a:r>
            <a:rPr lang="en-US" sz="900" dirty="0" err="1"/>
            <a:t>Birim</a:t>
          </a:r>
          <a:r>
            <a:rPr lang="en-US" sz="900" dirty="0"/>
            <a:t> </a:t>
          </a:r>
          <a:r>
            <a:rPr lang="en-US" sz="900" dirty="0" err="1"/>
            <a:t>yöneticisi</a:t>
          </a:r>
          <a:r>
            <a:rPr lang="en-US" sz="900" dirty="0"/>
            <a:t> </a:t>
          </a:r>
          <a:r>
            <a:rPr lang="en-US" sz="900" dirty="0" err="1"/>
            <a:t>zorunlu</a:t>
          </a:r>
          <a:r>
            <a:rPr lang="en-US" sz="900" dirty="0"/>
            <a:t> </a:t>
          </a:r>
          <a:r>
            <a:rPr lang="en-US" sz="900" dirty="0" err="1"/>
            <a:t>haller</a:t>
          </a:r>
          <a:r>
            <a:rPr lang="en-US" sz="900" dirty="0"/>
            <a:t> (</a:t>
          </a:r>
          <a:r>
            <a:rPr lang="en-US" sz="900" dirty="0" err="1"/>
            <a:t>hastalık</a:t>
          </a:r>
          <a:r>
            <a:rPr lang="en-US" sz="900" dirty="0"/>
            <a:t>, </a:t>
          </a:r>
          <a:r>
            <a:rPr lang="en-US" sz="900" dirty="0" err="1"/>
            <a:t>doğum</a:t>
          </a:r>
          <a:r>
            <a:rPr lang="en-US" sz="900" dirty="0"/>
            <a:t> </a:t>
          </a:r>
          <a:r>
            <a:rPr lang="en-US" sz="900" dirty="0" err="1"/>
            <a:t>izni</a:t>
          </a:r>
          <a:r>
            <a:rPr lang="en-US" sz="900" dirty="0"/>
            <a:t>, </a:t>
          </a:r>
          <a:r>
            <a:rPr lang="en-US" sz="900" dirty="0" err="1"/>
            <a:t>görevden</a:t>
          </a:r>
          <a:r>
            <a:rPr lang="en-US" sz="900" dirty="0"/>
            <a:t> </a:t>
          </a:r>
          <a:r>
            <a:rPr lang="en-US" sz="900" dirty="0" err="1"/>
            <a:t>ayrılma</a:t>
          </a:r>
          <a:r>
            <a:rPr lang="en-US" sz="900" dirty="0"/>
            <a:t> vb.) </a:t>
          </a:r>
          <a:r>
            <a:rPr lang="en-US" sz="900" dirty="0" err="1"/>
            <a:t>durumunda</a:t>
          </a:r>
          <a:r>
            <a:rPr lang="en-US" sz="900" dirty="0"/>
            <a:t>, </a:t>
          </a:r>
          <a:r>
            <a:rPr lang="en-US" sz="900" dirty="0" err="1"/>
            <a:t>ders</a:t>
          </a:r>
          <a:r>
            <a:rPr lang="en-US" sz="900" dirty="0"/>
            <a:t> </a:t>
          </a:r>
          <a:r>
            <a:rPr lang="en-US" sz="900" dirty="0" err="1"/>
            <a:t>kayıt</a:t>
          </a:r>
          <a:r>
            <a:rPr lang="en-US" sz="900" dirty="0"/>
            <a:t>, </a:t>
          </a:r>
          <a:r>
            <a:rPr lang="en-US" sz="900" dirty="0" err="1"/>
            <a:t>ders</a:t>
          </a:r>
          <a:r>
            <a:rPr lang="en-US" sz="900" dirty="0"/>
            <a:t> </a:t>
          </a:r>
          <a:r>
            <a:rPr lang="en-US" sz="900" dirty="0" err="1"/>
            <a:t>ekle-sil</a:t>
          </a:r>
          <a:r>
            <a:rPr lang="en-US" sz="900" dirty="0"/>
            <a:t>, </a:t>
          </a:r>
          <a:r>
            <a:rPr lang="en-US" sz="900" dirty="0" err="1"/>
            <a:t>yaz</a:t>
          </a:r>
          <a:r>
            <a:rPr lang="en-US" sz="900" dirty="0"/>
            <a:t> </a:t>
          </a:r>
          <a:r>
            <a:rPr lang="en-US" sz="900" dirty="0" err="1"/>
            <a:t>okulu gibi</a:t>
          </a:r>
          <a:r>
            <a:rPr lang="en-US" sz="900" dirty="0"/>
            <a:t> </a:t>
          </a:r>
          <a:r>
            <a:rPr lang="en-US" sz="900" dirty="0" err="1"/>
            <a:t>öğrencinin</a:t>
          </a:r>
          <a:r>
            <a:rPr lang="en-US" sz="900" dirty="0"/>
            <a:t> </a:t>
          </a:r>
          <a:r>
            <a:rPr lang="en-US" sz="900" dirty="0" err="1"/>
            <a:t>danışmalığa</a:t>
          </a:r>
          <a:r>
            <a:rPr lang="en-US" sz="900" dirty="0"/>
            <a:t> </a:t>
          </a:r>
          <a:r>
            <a:rPr lang="en-US" sz="900" dirty="0" err="1"/>
            <a:t>gereksinim</a:t>
          </a:r>
          <a:r>
            <a:rPr lang="en-US" sz="900" dirty="0"/>
            <a:t> </a:t>
          </a:r>
          <a:r>
            <a:rPr lang="en-US" sz="900" dirty="0" err="1"/>
            <a:t>duyduğu</a:t>
          </a:r>
          <a:r>
            <a:rPr lang="en-US" sz="900" dirty="0"/>
            <a:t> </a:t>
          </a:r>
          <a:r>
            <a:rPr lang="en-US" sz="900" dirty="0" err="1"/>
            <a:t>zamanlarda</a:t>
          </a:r>
          <a:r>
            <a:rPr lang="en-US" sz="900" dirty="0"/>
            <a:t> </a:t>
          </a:r>
          <a:r>
            <a:rPr lang="en-US" sz="900" dirty="0" err="1"/>
            <a:t>ilgili</a:t>
          </a:r>
          <a:r>
            <a:rPr lang="en-US" sz="900" dirty="0"/>
            <a:t> </a:t>
          </a:r>
          <a:r>
            <a:rPr lang="en-US" sz="900" dirty="0" err="1"/>
            <a:t>öğretim</a:t>
          </a:r>
          <a:r>
            <a:rPr lang="en-US" sz="900" dirty="0"/>
            <a:t> </a:t>
          </a:r>
          <a:r>
            <a:rPr lang="en-US" sz="900" dirty="0" err="1"/>
            <a:t>elemanı</a:t>
          </a:r>
          <a:r>
            <a:rPr lang="en-US" sz="900" dirty="0"/>
            <a:t> </a:t>
          </a:r>
          <a:r>
            <a:rPr lang="en-US" sz="900" dirty="0" err="1"/>
            <a:t>izinli</a:t>
          </a:r>
          <a:r>
            <a:rPr lang="en-US" sz="900" dirty="0"/>
            <a:t> </a:t>
          </a:r>
          <a:r>
            <a:rPr lang="en-US" sz="900" dirty="0" err="1"/>
            <a:t>ise</a:t>
          </a:r>
          <a:r>
            <a:rPr lang="en-US" sz="900" dirty="0"/>
            <a:t> </a:t>
          </a:r>
          <a:r>
            <a:rPr lang="en-US" sz="900" dirty="0" err="1"/>
            <a:t>bir</a:t>
          </a:r>
          <a:r>
            <a:rPr lang="en-US" sz="900" dirty="0"/>
            <a:t> </a:t>
          </a:r>
          <a:r>
            <a:rPr lang="en-US" sz="900" dirty="0" err="1"/>
            <a:t>başka</a:t>
          </a:r>
          <a:r>
            <a:rPr lang="en-US" sz="900" dirty="0"/>
            <a:t> </a:t>
          </a:r>
          <a:r>
            <a:rPr lang="en-US" sz="900" dirty="0" err="1"/>
            <a:t>öğretim</a:t>
          </a:r>
          <a:r>
            <a:rPr lang="en-US" sz="900" dirty="0"/>
            <a:t> </a:t>
          </a:r>
          <a:r>
            <a:rPr lang="en-US" sz="900" dirty="0" err="1"/>
            <a:t>elemanının</a:t>
          </a:r>
          <a:r>
            <a:rPr lang="en-US" sz="900" dirty="0"/>
            <a:t> </a:t>
          </a:r>
          <a:r>
            <a:rPr lang="en-US" sz="900" dirty="0" err="1"/>
            <a:t>görevlendirir</a:t>
          </a:r>
          <a:r>
            <a:rPr lang="en-US" sz="900" dirty="0"/>
            <a:t>.</a:t>
          </a:r>
        </a:p>
      </dgm:t>
    </dgm:pt>
    <dgm:pt modelId="{DB0C0B36-5D5B-42E0-A327-270E60558BAE}" type="parTrans" cxnId="{A0011B45-7F6A-457E-A6AB-1454C61CCCDD}">
      <dgm:prSet/>
      <dgm:spPr/>
      <dgm:t>
        <a:bodyPr/>
        <a:lstStyle/>
        <a:p>
          <a:endParaRPr lang="en-US"/>
        </a:p>
      </dgm:t>
    </dgm:pt>
    <dgm:pt modelId="{46895CE8-4B25-48B9-A2D4-E4F1E0388437}" type="sibTrans" cxnId="{A0011B45-7F6A-457E-A6AB-1454C61CCCDD}">
      <dgm:prSet/>
      <dgm:spPr/>
      <dgm:t>
        <a:bodyPr/>
        <a:lstStyle/>
        <a:p>
          <a:endParaRPr lang="en-US"/>
        </a:p>
      </dgm:t>
    </dgm:pt>
    <dgm:pt modelId="{AC3688C6-2C7A-4A7C-ADE0-6DC46D4230DB}">
      <dgm:prSet custT="1"/>
      <dgm:spPr/>
      <dgm:t>
        <a:bodyPr/>
        <a:lstStyle/>
        <a:p>
          <a:pPr marL="88900" indent="-88900" algn="just" defTabSz="1165225"/>
          <a:r>
            <a:rPr lang="en-US" sz="900" dirty="0" err="1"/>
            <a:t>Danışman</a:t>
          </a:r>
          <a:r>
            <a:rPr lang="en-US" sz="900" dirty="0"/>
            <a:t>, </a:t>
          </a:r>
          <a:r>
            <a:rPr lang="en-US" sz="900" dirty="0" err="1"/>
            <a:t>yönetmeliğe</a:t>
          </a:r>
          <a:r>
            <a:rPr lang="en-US" sz="900" dirty="0"/>
            <a:t> </a:t>
          </a:r>
          <a:r>
            <a:rPr lang="en-US" sz="900" dirty="0" err="1"/>
            <a:t>uygun</a:t>
          </a:r>
          <a:r>
            <a:rPr lang="en-US" sz="900" dirty="0"/>
            <a:t> </a:t>
          </a:r>
          <a:r>
            <a:rPr lang="en-US" sz="900" dirty="0" err="1"/>
            <a:t>olmayan</a:t>
          </a:r>
          <a:r>
            <a:rPr lang="en-US" sz="900" dirty="0"/>
            <a:t> </a:t>
          </a:r>
          <a:r>
            <a:rPr lang="en-US" sz="900" dirty="0" err="1"/>
            <a:t>ve</a:t>
          </a:r>
          <a:r>
            <a:rPr lang="en-US" sz="900" dirty="0"/>
            <a:t> </a:t>
          </a:r>
          <a:r>
            <a:rPr lang="en-US" sz="900" dirty="0" err="1"/>
            <a:t>kayıt</a:t>
          </a:r>
          <a:r>
            <a:rPr lang="en-US" sz="900" dirty="0"/>
            <a:t> </a:t>
          </a:r>
          <a:r>
            <a:rPr lang="en-US" sz="900" dirty="0" err="1" smtClean="0"/>
            <a:t>onayı</a:t>
          </a:r>
          <a:r>
            <a:rPr lang="tr-TR" sz="900" dirty="0" err="1" smtClean="0"/>
            <a:t>nın</a:t>
          </a:r>
          <a:r>
            <a:rPr lang="en-US" sz="900" dirty="0" smtClean="0"/>
            <a:t> </a:t>
          </a:r>
          <a:r>
            <a:rPr lang="en-US" sz="900" dirty="0" err="1"/>
            <a:t>verilmemesi</a:t>
          </a:r>
          <a:r>
            <a:rPr lang="en-US" sz="900" dirty="0"/>
            <a:t> </a:t>
          </a:r>
          <a:r>
            <a:rPr lang="en-US" sz="900" dirty="0" err="1"/>
            <a:t>gereken</a:t>
          </a:r>
          <a:r>
            <a:rPr lang="en-US" sz="900" dirty="0"/>
            <a:t> </a:t>
          </a:r>
          <a:r>
            <a:rPr lang="en-US" sz="900" dirty="0" err="1"/>
            <a:t>durumlarda</a:t>
          </a:r>
          <a:r>
            <a:rPr lang="en-US" sz="900" dirty="0"/>
            <a:t> </a:t>
          </a:r>
          <a:r>
            <a:rPr lang="en-US" sz="900" dirty="0" err="1"/>
            <a:t>öğrenciyi</a:t>
          </a:r>
          <a:r>
            <a:rPr lang="en-US" sz="900" dirty="0"/>
            <a:t> </a:t>
          </a:r>
          <a:r>
            <a:rPr lang="en-US" sz="900" dirty="0" err="1"/>
            <a:t>uyararak</a:t>
          </a:r>
          <a:r>
            <a:rPr lang="en-US" sz="900" dirty="0"/>
            <a:t> </a:t>
          </a:r>
          <a:r>
            <a:rPr lang="en-US" sz="900" dirty="0" err="1"/>
            <a:t>gerekli</a:t>
          </a:r>
          <a:r>
            <a:rPr lang="en-US" sz="900" dirty="0"/>
            <a:t> </a:t>
          </a:r>
          <a:r>
            <a:rPr lang="en-US" sz="900" dirty="0" err="1"/>
            <a:t>değişikliğin</a:t>
          </a:r>
          <a:r>
            <a:rPr lang="en-US" sz="900" dirty="0"/>
            <a:t> </a:t>
          </a:r>
          <a:r>
            <a:rPr lang="en-US" sz="900" dirty="0" err="1"/>
            <a:t>yapılmasını</a:t>
          </a:r>
          <a:r>
            <a:rPr lang="en-US" sz="900" dirty="0"/>
            <a:t> </a:t>
          </a:r>
          <a:r>
            <a:rPr lang="en-US" sz="900" dirty="0" err="1"/>
            <a:t>sağlar</a:t>
          </a:r>
          <a:r>
            <a:rPr lang="en-US" sz="900" dirty="0"/>
            <a:t>. </a:t>
          </a:r>
          <a:r>
            <a:rPr lang="en-US" sz="900" dirty="0" err="1"/>
            <a:t>Öğrenci değişiklik yapmamakta ısrar ederse, durumu yazılı olarak birim başkanlığına ve buradan da Dekanlığa iletilmelidir.</a:t>
          </a:r>
        </a:p>
      </dgm:t>
    </dgm:pt>
    <dgm:pt modelId="{EADD0768-12A8-4355-86FD-8525DE9D495A}" type="parTrans" cxnId="{A6C66B39-E249-4415-9F77-BCABF7CCC3DF}">
      <dgm:prSet/>
      <dgm:spPr/>
      <dgm:t>
        <a:bodyPr/>
        <a:lstStyle/>
        <a:p>
          <a:endParaRPr lang="en-US"/>
        </a:p>
      </dgm:t>
    </dgm:pt>
    <dgm:pt modelId="{6B3B6E56-E43C-4A74-9D16-4FB81D76AEA2}" type="sibTrans" cxnId="{A6C66B39-E249-4415-9F77-BCABF7CCC3DF}">
      <dgm:prSet/>
      <dgm:spPr/>
      <dgm:t>
        <a:bodyPr/>
        <a:lstStyle/>
        <a:p>
          <a:endParaRPr lang="en-US"/>
        </a:p>
      </dgm:t>
    </dgm:pt>
    <dgm:pt modelId="{BF4FBD25-0C7A-45D1-8262-6E0B8B465146}">
      <dgm:prSet custT="1"/>
      <dgm:spPr/>
      <dgm:t>
        <a:bodyPr/>
        <a:lstStyle/>
        <a:p>
          <a:pPr marL="88900" indent="-88900" algn="just" defTabSz="1165225"/>
          <a:r>
            <a:rPr lang="en-US" sz="900" dirty="0" err="1"/>
            <a:t>Öğrencinin</a:t>
          </a:r>
          <a:r>
            <a:rPr lang="en-US" sz="900" dirty="0"/>
            <a:t> </a:t>
          </a:r>
          <a:r>
            <a:rPr lang="en-US" sz="900" dirty="0" err="1"/>
            <a:t>gerekli</a:t>
          </a:r>
          <a:r>
            <a:rPr lang="en-US" sz="900" dirty="0"/>
            <a:t> </a:t>
          </a:r>
          <a:r>
            <a:rPr lang="en-US" sz="900" dirty="0" err="1"/>
            <a:t>mazeret</a:t>
          </a:r>
          <a:r>
            <a:rPr lang="en-US" sz="900" dirty="0"/>
            <a:t> </a:t>
          </a:r>
          <a:r>
            <a:rPr lang="en-US" sz="900" dirty="0" err="1"/>
            <a:t>bildirerek</a:t>
          </a:r>
          <a:r>
            <a:rPr lang="en-US" sz="900" dirty="0"/>
            <a:t> </a:t>
          </a:r>
          <a:r>
            <a:rPr lang="en-US" sz="900" dirty="0" err="1"/>
            <a:t>danışman</a:t>
          </a:r>
          <a:r>
            <a:rPr lang="en-US" sz="900" dirty="0"/>
            <a:t> </a:t>
          </a:r>
          <a:r>
            <a:rPr lang="en-US" sz="900" dirty="0" err="1"/>
            <a:t>değişikliğine</a:t>
          </a:r>
          <a:r>
            <a:rPr lang="en-US" sz="900" dirty="0"/>
            <a:t> </a:t>
          </a:r>
          <a:r>
            <a:rPr lang="en-US" sz="900" dirty="0" err="1"/>
            <a:t>gidebilir</a:t>
          </a:r>
          <a:r>
            <a:rPr lang="en-US" sz="900" dirty="0"/>
            <a:t>. </a:t>
          </a:r>
          <a:r>
            <a:rPr lang="en-US" sz="900" dirty="0" err="1"/>
            <a:t>Bu durumda gerekçe haklı ise danışman ve öğrenciye bilgilendirme yapılır.</a:t>
          </a:r>
        </a:p>
      </dgm:t>
    </dgm:pt>
    <dgm:pt modelId="{7A08FF94-D12F-482C-9B8E-F2F6DCCA7E4A}" type="parTrans" cxnId="{84010915-6765-455F-AD2F-548162D6D8DB}">
      <dgm:prSet/>
      <dgm:spPr/>
      <dgm:t>
        <a:bodyPr/>
        <a:lstStyle/>
        <a:p>
          <a:endParaRPr lang="en-US"/>
        </a:p>
      </dgm:t>
    </dgm:pt>
    <dgm:pt modelId="{0D8C6B72-2423-4DFA-B765-5515067F03AE}" type="sibTrans" cxnId="{84010915-6765-455F-AD2F-548162D6D8DB}">
      <dgm:prSet/>
      <dgm:spPr/>
      <dgm:t>
        <a:bodyPr/>
        <a:lstStyle/>
        <a:p>
          <a:endParaRPr lang="en-US"/>
        </a:p>
      </dgm:t>
    </dgm:pt>
    <dgm:pt modelId="{19FC0A79-1E19-4A29-9674-1799AF748E18}" type="pres">
      <dgm:prSet presAssocID="{C3362375-88E4-4034-B18F-724FDC67BB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AFD0147-45F0-47A4-BE75-41E8A97510BF}" type="pres">
      <dgm:prSet presAssocID="{C3362375-88E4-4034-B18F-724FDC67BBBC}" presName="children" presStyleCnt="0"/>
      <dgm:spPr/>
    </dgm:pt>
    <dgm:pt modelId="{E644AE2B-9833-4BC2-9D0B-5CAB6BBED747}" type="pres">
      <dgm:prSet presAssocID="{C3362375-88E4-4034-B18F-724FDC67BBBC}" presName="child1group" presStyleCnt="0"/>
      <dgm:spPr/>
    </dgm:pt>
    <dgm:pt modelId="{1DE89986-AAC5-42FC-BDD2-2E8DE6867064}" type="pres">
      <dgm:prSet presAssocID="{C3362375-88E4-4034-B18F-724FDC67BBBC}" presName="child1" presStyleLbl="bgAcc1" presStyleIdx="0" presStyleCnt="4" custScaleX="162598" custScaleY="145558" custLinFactNeighborX="-1797" custLinFactNeighborY="31439"/>
      <dgm:spPr/>
      <dgm:t>
        <a:bodyPr/>
        <a:lstStyle/>
        <a:p>
          <a:endParaRPr lang="tr-TR"/>
        </a:p>
      </dgm:t>
    </dgm:pt>
    <dgm:pt modelId="{AEF4198B-4774-4D33-A731-8CBCA8DF6F69}" type="pres">
      <dgm:prSet presAssocID="{C3362375-88E4-4034-B18F-724FDC67BBBC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31AABF6-F041-4FC1-ACEF-2D6A375FCBC7}" type="pres">
      <dgm:prSet presAssocID="{C3362375-88E4-4034-B18F-724FDC67BBBC}" presName="child2group" presStyleCnt="0"/>
      <dgm:spPr/>
    </dgm:pt>
    <dgm:pt modelId="{7B1EEC8E-DFDB-4767-9992-F50EDD4951F7}" type="pres">
      <dgm:prSet presAssocID="{C3362375-88E4-4034-B18F-724FDC67BBBC}" presName="child2" presStyleLbl="bgAcc1" presStyleIdx="1" presStyleCnt="4" custScaleX="163458" custScaleY="145532" custLinFactNeighborX="2090" custLinFactNeighborY="31169"/>
      <dgm:spPr/>
      <dgm:t>
        <a:bodyPr/>
        <a:lstStyle/>
        <a:p>
          <a:endParaRPr lang="tr-TR"/>
        </a:p>
      </dgm:t>
    </dgm:pt>
    <dgm:pt modelId="{3697C8B3-BF7E-46ED-A4D3-4E32A9540A4C}" type="pres">
      <dgm:prSet presAssocID="{C3362375-88E4-4034-B18F-724FDC67BBBC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C8FDA54-2899-4CCD-A3F5-ADA6856DDF9F}" type="pres">
      <dgm:prSet presAssocID="{C3362375-88E4-4034-B18F-724FDC67BBBC}" presName="child3group" presStyleCnt="0"/>
      <dgm:spPr/>
    </dgm:pt>
    <dgm:pt modelId="{2ECFF366-3DCD-4445-A0BF-E681AA2637BF}" type="pres">
      <dgm:prSet presAssocID="{C3362375-88E4-4034-B18F-724FDC67BBBC}" presName="child3" presStyleLbl="bgAcc1" presStyleIdx="2" presStyleCnt="4" custScaleX="162541" custScaleY="146770" custLinFactNeighborX="2438" custLinFactNeighborY="-26052"/>
      <dgm:spPr/>
      <dgm:t>
        <a:bodyPr/>
        <a:lstStyle/>
        <a:p>
          <a:endParaRPr lang="tr-TR"/>
        </a:p>
      </dgm:t>
    </dgm:pt>
    <dgm:pt modelId="{D7F9769D-E1F7-457A-9EEB-1C88D3A41933}" type="pres">
      <dgm:prSet presAssocID="{C3362375-88E4-4034-B18F-724FDC67BBBC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6841924-A496-408D-8AB4-16DBA8975583}" type="pres">
      <dgm:prSet presAssocID="{C3362375-88E4-4034-B18F-724FDC67BBBC}" presName="child4group" presStyleCnt="0"/>
      <dgm:spPr/>
    </dgm:pt>
    <dgm:pt modelId="{AC8EC65D-00CB-40C2-ACA3-CD7A91B729C8}" type="pres">
      <dgm:prSet presAssocID="{C3362375-88E4-4034-B18F-724FDC67BBBC}" presName="child4" presStyleLbl="bgAcc1" presStyleIdx="3" presStyleCnt="4" custScaleX="162375" custScaleY="147287" custLinFactNeighborX="-1534" custLinFactNeighborY="-26628"/>
      <dgm:spPr/>
      <dgm:t>
        <a:bodyPr/>
        <a:lstStyle/>
        <a:p>
          <a:endParaRPr lang="tr-TR"/>
        </a:p>
      </dgm:t>
    </dgm:pt>
    <dgm:pt modelId="{F7C7EAC3-5DEB-4BF7-941D-EE98074AE8AE}" type="pres">
      <dgm:prSet presAssocID="{C3362375-88E4-4034-B18F-724FDC67BBBC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897A7EE-439D-4F1A-B6B3-9CBEE313559E}" type="pres">
      <dgm:prSet presAssocID="{C3362375-88E4-4034-B18F-724FDC67BBBC}" presName="childPlaceholder" presStyleCnt="0"/>
      <dgm:spPr/>
    </dgm:pt>
    <dgm:pt modelId="{F7E65D0B-619F-4B81-889C-950D187EAC2B}" type="pres">
      <dgm:prSet presAssocID="{C3362375-88E4-4034-B18F-724FDC67BBBC}" presName="circle" presStyleCnt="0"/>
      <dgm:spPr/>
    </dgm:pt>
    <dgm:pt modelId="{FBCB22E4-289A-431F-A27B-D9E4DB145BE9}" type="pres">
      <dgm:prSet presAssocID="{C3362375-88E4-4034-B18F-724FDC67BBBC}" presName="quadrant1" presStyleLbl="node1" presStyleIdx="0" presStyleCnt="4" custScaleX="68302" custScaleY="68302" custLinFactNeighborX="15568" custLinFactNeighborY="1665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C1506CC-E666-45CA-8973-97AC8BD421EF}" type="pres">
      <dgm:prSet presAssocID="{C3362375-88E4-4034-B18F-724FDC67BBBC}" presName="quadrant2" presStyleLbl="node1" presStyleIdx="1" presStyleCnt="4" custScaleX="68302" custScaleY="68302" custLinFactNeighborX="-15930" custLinFactNeighborY="1629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23085B0-2246-4431-9A61-481168FC009D}" type="pres">
      <dgm:prSet presAssocID="{C3362375-88E4-4034-B18F-724FDC67BBBC}" presName="quadrant3" presStyleLbl="node1" presStyleIdx="2" presStyleCnt="4" custScaleX="68302" custScaleY="68302" custLinFactNeighborX="-15568" custLinFactNeighborY="-14119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2B45599-3804-42C1-9B11-456BA815E5EF}" type="pres">
      <dgm:prSet presAssocID="{C3362375-88E4-4034-B18F-724FDC67BBBC}" presName="quadrant4" presStyleLbl="node1" presStyleIdx="3" presStyleCnt="4" custScaleX="68302" custScaleY="68302" custLinFactNeighborX="15930" custLinFactNeighborY="-1448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B188BB2-AB9A-428D-8A63-0C71104188FC}" type="pres">
      <dgm:prSet presAssocID="{C3362375-88E4-4034-B18F-724FDC67BBBC}" presName="quadrantPlaceholder" presStyleCnt="0"/>
      <dgm:spPr/>
    </dgm:pt>
    <dgm:pt modelId="{1D7DBEDD-A245-4488-AB9E-15AF30FC5B6A}" type="pres">
      <dgm:prSet presAssocID="{C3362375-88E4-4034-B18F-724FDC67BBBC}" presName="center1" presStyleLbl="fgShp" presStyleIdx="0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  <dgm:pt modelId="{23AF742A-16AD-4F01-873E-2A37A620D01B}" type="pres">
      <dgm:prSet presAssocID="{C3362375-88E4-4034-B18F-724FDC67BBBC}" presName="center2" presStyleLbl="fgShp" presStyleIdx="1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</dgm:ptLst>
  <dgm:cxnLst>
    <dgm:cxn modelId="{AD7B3916-998A-45BC-9E57-2F4B2F68EFD3}" type="presOf" srcId="{CAF198F3-01FB-4FE9-94F5-CB9306F4C363}" destId="{7B1EEC8E-DFDB-4767-9992-F50EDD4951F7}" srcOrd="0" destOrd="2" presId="urn:microsoft.com/office/officeart/2005/8/layout/cycle4"/>
    <dgm:cxn modelId="{519135F3-DB55-4B2E-9C77-01DB76DA2517}" type="presOf" srcId="{C92765F2-AA3E-4468-B4CB-907D927976FF}" destId="{7B1EEC8E-DFDB-4767-9992-F50EDD4951F7}" srcOrd="0" destOrd="6" presId="urn:microsoft.com/office/officeart/2005/8/layout/cycle4"/>
    <dgm:cxn modelId="{52CD46F3-2E9E-48EE-8965-1FD1510D4815}" srcId="{08B8C4EC-B7CD-4979-A956-94E548CCE2AA}" destId="{4A9D9970-E91A-4EF1-BD26-06A9626A427B}" srcOrd="1" destOrd="0" parTransId="{43AB13E0-8CE8-436C-9E54-0926C3C83CDA}" sibTransId="{0DC1946C-3A5D-4C26-BE08-4A5B316C44BA}"/>
    <dgm:cxn modelId="{E20A583E-ABA9-4F28-B0FF-88DACD49F2F6}" type="presOf" srcId="{451390C3-D448-4258-9F0B-EE55026EEF98}" destId="{D7F9769D-E1F7-457A-9EEB-1C88D3A41933}" srcOrd="1" destOrd="2" presId="urn:microsoft.com/office/officeart/2005/8/layout/cycle4"/>
    <dgm:cxn modelId="{9B1EFDAF-FF6E-4DBD-BBF6-99F89D9B9527}" type="presOf" srcId="{ECF79F79-E9CD-4FB9-AA04-16113F460B2C}" destId="{1DE89986-AAC5-42FC-BDD2-2E8DE6867064}" srcOrd="0" destOrd="2" presId="urn:microsoft.com/office/officeart/2005/8/layout/cycle4"/>
    <dgm:cxn modelId="{353AE23F-02A3-408E-8973-C5C4016DB026}" type="presOf" srcId="{3AFC9A59-DB6F-4226-A4AD-7D0EB7AF7AE2}" destId="{1DE89986-AAC5-42FC-BDD2-2E8DE6867064}" srcOrd="0" destOrd="4" presId="urn:microsoft.com/office/officeart/2005/8/layout/cycle4"/>
    <dgm:cxn modelId="{10559346-2C7D-4F11-8808-5ADB69DAC28D}" type="presOf" srcId="{2E2B649D-7882-436B-B05B-74DF8D8CE092}" destId="{3697C8B3-BF7E-46ED-A4D3-4E32A9540A4C}" srcOrd="1" destOrd="4" presId="urn:microsoft.com/office/officeart/2005/8/layout/cycle4"/>
    <dgm:cxn modelId="{1874D215-38F9-4EB5-BFA2-467B25C107D4}" type="presOf" srcId="{28ABB0A1-90A6-4276-9917-2DAF0747B75F}" destId="{7B1EEC8E-DFDB-4767-9992-F50EDD4951F7}" srcOrd="0" destOrd="9" presId="urn:microsoft.com/office/officeart/2005/8/layout/cycle4"/>
    <dgm:cxn modelId="{2AAC0333-83B3-4792-974B-98F802614638}" type="presOf" srcId="{D9F6A262-8D82-4BEC-8740-F86F8D4946D7}" destId="{3697C8B3-BF7E-46ED-A4D3-4E32A9540A4C}" srcOrd="1" destOrd="0" presId="urn:microsoft.com/office/officeart/2005/8/layout/cycle4"/>
    <dgm:cxn modelId="{25F0694B-E617-4810-A9B5-CB469D86B127}" type="presOf" srcId="{42B31105-85D2-4C9B-AD3C-D327A4D3615B}" destId="{7B1EEC8E-DFDB-4767-9992-F50EDD4951F7}" srcOrd="0" destOrd="8" presId="urn:microsoft.com/office/officeart/2005/8/layout/cycle4"/>
    <dgm:cxn modelId="{1600D543-2BFA-4A55-8E5B-657EB064A8F0}" type="presOf" srcId="{7EFC073A-2A8E-454D-A3CB-2B215CB1C0E1}" destId="{2ECFF366-3DCD-4445-A0BF-E681AA2637BF}" srcOrd="0" destOrd="0" presId="urn:microsoft.com/office/officeart/2005/8/layout/cycle4"/>
    <dgm:cxn modelId="{31F6E41F-1324-4FD1-8BF0-D84B845D39CD}" type="presOf" srcId="{4A9D9970-E91A-4EF1-BD26-06A9626A427B}" destId="{AEF4198B-4774-4D33-A731-8CBCA8DF6F69}" srcOrd="1" destOrd="1" presId="urn:microsoft.com/office/officeart/2005/8/layout/cycle4"/>
    <dgm:cxn modelId="{D507573A-65E7-42EB-8F0B-9FF22A7BB234}" type="presOf" srcId="{752457A5-8479-49A3-B83D-FDC117DA7998}" destId="{1DE89986-AAC5-42FC-BDD2-2E8DE6867064}" srcOrd="0" destOrd="5" presId="urn:microsoft.com/office/officeart/2005/8/layout/cycle4"/>
    <dgm:cxn modelId="{0248DEA7-AAFC-4229-90AE-0E7B5132371B}" type="presOf" srcId="{BF4FBD25-0C7A-45D1-8262-6E0B8B465146}" destId="{AC8EC65D-00CB-40C2-ACA3-CD7A91B729C8}" srcOrd="0" destOrd="3" presId="urn:microsoft.com/office/officeart/2005/8/layout/cycle4"/>
    <dgm:cxn modelId="{6A0113EE-37D8-4435-B1AC-CE21D11E9356}" type="presOf" srcId="{08B8C4EC-B7CD-4979-A956-94E548CCE2AA}" destId="{FBCB22E4-289A-431F-A27B-D9E4DB145BE9}" srcOrd="0" destOrd="0" presId="urn:microsoft.com/office/officeart/2005/8/layout/cycle4"/>
    <dgm:cxn modelId="{A6C66B39-E249-4415-9F77-BCABF7CCC3DF}" srcId="{91D09109-2420-4AA8-A9B2-39466C773A4C}" destId="{AC3688C6-2C7A-4A7C-ADE0-6DC46D4230DB}" srcOrd="2" destOrd="0" parTransId="{EADD0768-12A8-4355-86FD-8525DE9D495A}" sibTransId="{6B3B6E56-E43C-4A74-9D16-4FB81D76AEA2}"/>
    <dgm:cxn modelId="{C1671DC8-F554-4F74-A843-96B7B76D3556}" type="presOf" srcId="{432029F3-5C17-431F-ACBA-895BBB1A8DD1}" destId="{3697C8B3-BF7E-46ED-A4D3-4E32A9540A4C}" srcOrd="1" destOrd="1" presId="urn:microsoft.com/office/officeart/2005/8/layout/cycle4"/>
    <dgm:cxn modelId="{D606EC4A-358C-44C7-849A-455177AC5C19}" type="presOf" srcId="{752457A5-8479-49A3-B83D-FDC117DA7998}" destId="{AEF4198B-4774-4D33-A731-8CBCA8DF6F69}" srcOrd="1" destOrd="5" presId="urn:microsoft.com/office/officeart/2005/8/layout/cycle4"/>
    <dgm:cxn modelId="{6122AE91-45D3-4E83-836E-1FF18701FFE1}" type="presOf" srcId="{AC3688C6-2C7A-4A7C-ADE0-6DC46D4230DB}" destId="{F7C7EAC3-5DEB-4BF7-941D-EE98074AE8AE}" srcOrd="1" destOrd="2" presId="urn:microsoft.com/office/officeart/2005/8/layout/cycle4"/>
    <dgm:cxn modelId="{AB639A0F-A074-4C63-A70E-9B24789BF748}" type="presOf" srcId="{139D8573-25E9-40B0-9A04-6D768E5C6324}" destId="{AEF4198B-4774-4D33-A731-8CBCA8DF6F69}" srcOrd="1" destOrd="0" presId="urn:microsoft.com/office/officeart/2005/8/layout/cycle4"/>
    <dgm:cxn modelId="{F2DAFFEA-3A09-47EA-8107-BFA3E3350B9E}" type="presOf" srcId="{8B344E89-95C5-4C6F-A444-2EDEBB0AFC2F}" destId="{523085B0-2246-4431-9A61-481168FC009D}" srcOrd="0" destOrd="0" presId="urn:microsoft.com/office/officeart/2005/8/layout/cycle4"/>
    <dgm:cxn modelId="{931EB980-6709-4268-BB3A-469568097782}" srcId="{8B344E89-95C5-4C6F-A444-2EDEBB0AFC2F}" destId="{BB97BFB6-4B7E-4BA7-8DC0-340DA03212F6}" srcOrd="3" destOrd="0" parTransId="{E61AF8ED-957D-4272-8805-43A2E6571A62}" sibTransId="{007CBA8C-65C8-48D7-8672-9F9FED39ABB0}"/>
    <dgm:cxn modelId="{87167F97-989B-4316-875A-1E3F1D718227}" type="presOf" srcId="{0C143A5F-7B88-4074-8C07-0EC1C3DFA675}" destId="{3697C8B3-BF7E-46ED-A4D3-4E32A9540A4C}" srcOrd="1" destOrd="7" presId="urn:microsoft.com/office/officeart/2005/8/layout/cycle4"/>
    <dgm:cxn modelId="{B009D959-EB08-48E8-A209-CC14841EC247}" type="presOf" srcId="{2E2B649D-7882-436B-B05B-74DF8D8CE092}" destId="{7B1EEC8E-DFDB-4767-9992-F50EDD4951F7}" srcOrd="0" destOrd="4" presId="urn:microsoft.com/office/officeart/2005/8/layout/cycle4"/>
    <dgm:cxn modelId="{212B2D60-85D7-4098-939E-FCFC5D4FB4E2}" srcId="{44BD4AC0-1024-45D3-AE6E-70AE9AB68832}" destId="{0C143A5F-7B88-4074-8C07-0EC1C3DFA675}" srcOrd="7" destOrd="0" parTransId="{6F76340D-B442-4C84-9507-B52DB6BA3151}" sibTransId="{B6F52E14-5E32-4BFB-B399-B31D5BD76788}"/>
    <dgm:cxn modelId="{9CD9385E-F50C-48C9-AEC3-7C58BFF53714}" type="presOf" srcId="{7EFC073A-2A8E-454D-A3CB-2B215CB1C0E1}" destId="{D7F9769D-E1F7-457A-9EEB-1C88D3A41933}" srcOrd="1" destOrd="0" presId="urn:microsoft.com/office/officeart/2005/8/layout/cycle4"/>
    <dgm:cxn modelId="{8CBAA54B-B22B-4559-80F3-94C28F72CBCB}" type="presOf" srcId="{0C143A5F-7B88-4074-8C07-0EC1C3DFA675}" destId="{7B1EEC8E-DFDB-4767-9992-F50EDD4951F7}" srcOrd="0" destOrd="7" presId="urn:microsoft.com/office/officeart/2005/8/layout/cycle4"/>
    <dgm:cxn modelId="{348711DE-1007-4189-A4EF-4FBE7A495BD9}" type="presOf" srcId="{D9F6A262-8D82-4BEC-8740-F86F8D4946D7}" destId="{7B1EEC8E-DFDB-4767-9992-F50EDD4951F7}" srcOrd="0" destOrd="0" presId="urn:microsoft.com/office/officeart/2005/8/layout/cycle4"/>
    <dgm:cxn modelId="{4ED19E2D-0956-48D8-A3F6-93CDAAA187FC}" srcId="{08B8C4EC-B7CD-4979-A956-94E548CCE2AA}" destId="{752457A5-8479-49A3-B83D-FDC117DA7998}" srcOrd="5" destOrd="0" parTransId="{255206B0-B305-4FE5-8A5A-66FFE2A8A98A}" sibTransId="{AAA5C751-1332-4D6F-8BC6-BD7BEEE9E0C6}"/>
    <dgm:cxn modelId="{1F81005C-98CF-462D-B108-6E21A2E721EC}" srcId="{08B8C4EC-B7CD-4979-A956-94E548CCE2AA}" destId="{139D8573-25E9-40B0-9A04-6D768E5C6324}" srcOrd="0" destOrd="0" parTransId="{9514D9BB-EDC0-4069-8872-E71AE2031D95}" sibTransId="{96174E43-E2BC-4E94-949E-6CCA774CFFE1}"/>
    <dgm:cxn modelId="{505045AE-2847-40E2-B6C5-F49DFBC5B98B}" type="presOf" srcId="{F235E307-C579-48F3-82B8-AA29F0251D00}" destId="{F7C7EAC3-5DEB-4BF7-941D-EE98074AE8AE}" srcOrd="1" destOrd="0" presId="urn:microsoft.com/office/officeart/2005/8/layout/cycle4"/>
    <dgm:cxn modelId="{E4BC0701-850F-47A5-816B-40DB221F4822}" type="presOf" srcId="{451390C3-D448-4258-9F0B-EE55026EEF98}" destId="{2ECFF366-3DCD-4445-A0BF-E681AA2637BF}" srcOrd="0" destOrd="2" presId="urn:microsoft.com/office/officeart/2005/8/layout/cycle4"/>
    <dgm:cxn modelId="{6F30BAA7-DA7D-490C-8A33-C0DB0B742F67}" type="presOf" srcId="{3AFC9A59-DB6F-4226-A4AD-7D0EB7AF7AE2}" destId="{AEF4198B-4774-4D33-A731-8CBCA8DF6F69}" srcOrd="1" destOrd="4" presId="urn:microsoft.com/office/officeart/2005/8/layout/cycle4"/>
    <dgm:cxn modelId="{A5E59C49-1630-4B81-AC46-9D620F3AF612}" type="presOf" srcId="{9A9B1C32-6651-4BCB-AB85-B47B1E059F4F}" destId="{F7C7EAC3-5DEB-4BF7-941D-EE98074AE8AE}" srcOrd="1" destOrd="1" presId="urn:microsoft.com/office/officeart/2005/8/layout/cycle4"/>
    <dgm:cxn modelId="{E65B3C65-D77E-43B3-BE66-C60EE8C75158}" type="presOf" srcId="{F8AEBA0F-BB28-48DD-9049-8D8D07B1D8DC}" destId="{3697C8B3-BF7E-46ED-A4D3-4E32A9540A4C}" srcOrd="1" destOrd="3" presId="urn:microsoft.com/office/officeart/2005/8/layout/cycle4"/>
    <dgm:cxn modelId="{1B148E8B-6DB4-4E2D-9C9D-3C588E817B94}" type="presOf" srcId="{C92765F2-AA3E-4468-B4CB-907D927976FF}" destId="{3697C8B3-BF7E-46ED-A4D3-4E32A9540A4C}" srcOrd="1" destOrd="6" presId="urn:microsoft.com/office/officeart/2005/8/layout/cycle4"/>
    <dgm:cxn modelId="{63F3B8F6-D181-43A5-9F10-93254A4FE93A}" srcId="{44BD4AC0-1024-45D3-AE6E-70AE9AB68832}" destId="{28ABB0A1-90A6-4276-9917-2DAF0747B75F}" srcOrd="9" destOrd="0" parTransId="{3F50B1FC-004B-40E9-A9ED-99933684087E}" sibTransId="{45AE3C47-9023-4B78-8980-582B6039A716}"/>
    <dgm:cxn modelId="{B66901C2-9D61-4BA3-AC95-EAB32F874C4D}" type="presOf" srcId="{4A9D9970-E91A-4EF1-BD26-06A9626A427B}" destId="{1DE89986-AAC5-42FC-BDD2-2E8DE6867064}" srcOrd="0" destOrd="1" presId="urn:microsoft.com/office/officeart/2005/8/layout/cycle4"/>
    <dgm:cxn modelId="{481FCA4B-F01C-4003-9B67-AED2B5572975}" srcId="{44BD4AC0-1024-45D3-AE6E-70AE9AB68832}" destId="{F8AEBA0F-BB28-48DD-9049-8D8D07B1D8DC}" srcOrd="3" destOrd="0" parTransId="{D4E576CE-71C8-4869-A500-A0B63B4BC79F}" sibTransId="{C7A62FF6-20A4-4CD9-8C15-30B348DC1EBA}"/>
    <dgm:cxn modelId="{E13E61C9-5437-4AE9-A6A6-5FBE9AA74BE8}" srcId="{C3362375-88E4-4034-B18F-724FDC67BBBC}" destId="{8B344E89-95C5-4C6F-A444-2EDEBB0AFC2F}" srcOrd="2" destOrd="0" parTransId="{B3359E6C-CA4B-433C-8415-F2A67D221471}" sibTransId="{58FBBA64-1651-4A8F-9E9D-FD2923F03179}"/>
    <dgm:cxn modelId="{A3DDD3B6-7EED-4CE0-8296-DC3E8AE8D01C}" type="presOf" srcId="{F8AEBA0F-BB28-48DD-9049-8D8D07B1D8DC}" destId="{7B1EEC8E-DFDB-4767-9992-F50EDD4951F7}" srcOrd="0" destOrd="3" presId="urn:microsoft.com/office/officeart/2005/8/layout/cycle4"/>
    <dgm:cxn modelId="{5D49860A-BD9B-4070-B323-F17D1B3A48AE}" type="presOf" srcId="{28ABB0A1-90A6-4276-9917-2DAF0747B75F}" destId="{3697C8B3-BF7E-46ED-A4D3-4E32A9540A4C}" srcOrd="1" destOrd="9" presId="urn:microsoft.com/office/officeart/2005/8/layout/cycle4"/>
    <dgm:cxn modelId="{3427EB2F-8C2C-47E4-8750-55FE0E81FCF0}" type="presOf" srcId="{AC3688C6-2C7A-4A7C-ADE0-6DC46D4230DB}" destId="{AC8EC65D-00CB-40C2-ACA3-CD7A91B729C8}" srcOrd="0" destOrd="2" presId="urn:microsoft.com/office/officeart/2005/8/layout/cycle4"/>
    <dgm:cxn modelId="{3DE87E05-4A7A-4C68-9B3B-10A5975208FF}" srcId="{C3362375-88E4-4034-B18F-724FDC67BBBC}" destId="{44BD4AC0-1024-45D3-AE6E-70AE9AB68832}" srcOrd="1" destOrd="0" parTransId="{19AFEE8A-4203-4D28-B8B0-D849B59E14D9}" sibTransId="{EEF806DE-0C46-46A7-931D-84DD2A4C8D28}"/>
    <dgm:cxn modelId="{B9BD3918-7C55-4EE5-9908-F9FECCCFB8A6}" srcId="{08B8C4EC-B7CD-4979-A956-94E548CCE2AA}" destId="{4C58E110-64EC-497D-9C46-6C28E05CFD61}" srcOrd="3" destOrd="0" parTransId="{19183471-059A-4BF9-BF7B-3C0A5508EBF0}" sibTransId="{5C8EF9A0-6AB4-4B86-B625-2B88C8D6B02F}"/>
    <dgm:cxn modelId="{09709B7C-FF0C-4319-A10A-FDFE170BDC09}" type="presOf" srcId="{139D8573-25E9-40B0-9A04-6D768E5C6324}" destId="{1DE89986-AAC5-42FC-BDD2-2E8DE6867064}" srcOrd="0" destOrd="0" presId="urn:microsoft.com/office/officeart/2005/8/layout/cycle4"/>
    <dgm:cxn modelId="{D59E0611-3257-4F4F-B0AF-FCF4662072B9}" type="presOf" srcId="{BB97BFB6-4B7E-4BA7-8DC0-340DA03212F6}" destId="{2ECFF366-3DCD-4445-A0BF-E681AA2637BF}" srcOrd="0" destOrd="3" presId="urn:microsoft.com/office/officeart/2005/8/layout/cycle4"/>
    <dgm:cxn modelId="{FFC8802F-14C1-4836-9265-99B3E621C3CA}" srcId="{44BD4AC0-1024-45D3-AE6E-70AE9AB68832}" destId="{EED446D7-2FE9-4B84-83CC-82DAFA9BAF9F}" srcOrd="5" destOrd="0" parTransId="{9195EEDB-4662-44DE-8782-CFCE8717B4C8}" sibTransId="{611241F6-0CB4-4F10-8E6A-0E689F9B34BF}"/>
    <dgm:cxn modelId="{C731C520-800E-4FE2-8EEF-48004F766BEA}" srcId="{8B344E89-95C5-4C6F-A444-2EDEBB0AFC2F}" destId="{451390C3-D448-4258-9F0B-EE55026EEF98}" srcOrd="2" destOrd="0" parTransId="{F7C7F7C5-D355-4029-A683-C9410792E830}" sibTransId="{12C3D434-682A-44A8-9AAD-F6A344F3A6C3}"/>
    <dgm:cxn modelId="{14235106-E4DE-410F-97A8-ED538C12CE49}" srcId="{08B8C4EC-B7CD-4979-A956-94E548CCE2AA}" destId="{ECF79F79-E9CD-4FB9-AA04-16113F460B2C}" srcOrd="2" destOrd="0" parTransId="{5C837D71-6610-41C2-810A-D57534578976}" sibTransId="{DAE53CBD-87AD-433A-AB60-912D2FBE26F4}"/>
    <dgm:cxn modelId="{DC247E5F-34A8-428A-BC7B-81B9A8792D07}" srcId="{91D09109-2420-4AA8-A9B2-39466C773A4C}" destId="{F235E307-C579-48F3-82B8-AA29F0251D00}" srcOrd="0" destOrd="0" parTransId="{DB6DC66A-2313-46F5-9ECA-69A152E7969F}" sibTransId="{770397E5-63C9-4260-B3C8-8A89079C4A49}"/>
    <dgm:cxn modelId="{0244124A-C926-4D80-A418-4101319E4DD8}" srcId="{44BD4AC0-1024-45D3-AE6E-70AE9AB68832}" destId="{C92765F2-AA3E-4468-B4CB-907D927976FF}" srcOrd="6" destOrd="0" parTransId="{FB79215E-6F62-414F-AA4B-E1C91F73ECA2}" sibTransId="{A42A067D-186C-424E-BF0E-CB793508F8FE}"/>
    <dgm:cxn modelId="{BB05FE90-906B-434B-91E2-64620C233287}" type="presOf" srcId="{432029F3-5C17-431F-ACBA-895BBB1A8DD1}" destId="{7B1EEC8E-DFDB-4767-9992-F50EDD4951F7}" srcOrd="0" destOrd="1" presId="urn:microsoft.com/office/officeart/2005/8/layout/cycle4"/>
    <dgm:cxn modelId="{85613AAB-E474-41D8-B26B-408D7397BCCE}" srcId="{44BD4AC0-1024-45D3-AE6E-70AE9AB68832}" destId="{2E2B649D-7882-436B-B05B-74DF8D8CE092}" srcOrd="4" destOrd="0" parTransId="{F4DC8E6E-D19E-4ECF-9C3F-76F4DB3353EC}" sibTransId="{AE19590B-CDC9-4CDA-9C4A-FEBB42FECE36}"/>
    <dgm:cxn modelId="{6F3108AC-2B2A-4311-8600-E65A959CCC6C}" type="presOf" srcId="{BF4FBD25-0C7A-45D1-8262-6E0B8B465146}" destId="{F7C7EAC3-5DEB-4BF7-941D-EE98074AE8AE}" srcOrd="1" destOrd="3" presId="urn:microsoft.com/office/officeart/2005/8/layout/cycle4"/>
    <dgm:cxn modelId="{CC42F3B1-5C6C-415C-9A47-701650F39001}" type="presOf" srcId="{4C58E110-64EC-497D-9C46-6C28E05CFD61}" destId="{AEF4198B-4774-4D33-A731-8CBCA8DF6F69}" srcOrd="1" destOrd="3" presId="urn:microsoft.com/office/officeart/2005/8/layout/cycle4"/>
    <dgm:cxn modelId="{5C917387-6BC4-443D-A7D3-1FCB1A10ABDE}" srcId="{44BD4AC0-1024-45D3-AE6E-70AE9AB68832}" destId="{CAF198F3-01FB-4FE9-94F5-CB9306F4C363}" srcOrd="2" destOrd="0" parTransId="{C505236D-484D-4640-90E0-DF45C2AEBD0A}" sibTransId="{27EDEA64-BC6C-43B3-80C9-4FE899D87E67}"/>
    <dgm:cxn modelId="{F52EDE9A-19BE-499E-911E-F923FDADE64F}" type="presOf" srcId="{EED446D7-2FE9-4B84-83CC-82DAFA9BAF9F}" destId="{3697C8B3-BF7E-46ED-A4D3-4E32A9540A4C}" srcOrd="1" destOrd="5" presId="urn:microsoft.com/office/officeart/2005/8/layout/cycle4"/>
    <dgm:cxn modelId="{50695C13-D434-4170-BD8D-4B2E893CC814}" srcId="{C3362375-88E4-4034-B18F-724FDC67BBBC}" destId="{08B8C4EC-B7CD-4979-A956-94E548CCE2AA}" srcOrd="0" destOrd="0" parTransId="{FED456CA-AA55-40B3-9A2C-ED533748E411}" sibTransId="{C1EB00A8-D2A0-4DA9-ACA6-7D1B30BC65D4}"/>
    <dgm:cxn modelId="{E5942EC9-E7B2-4C69-88C5-371072231FAA}" type="presOf" srcId="{2212AA8F-E3ED-4F1B-99FD-B1E43B68179A}" destId="{2ECFF366-3DCD-4445-A0BF-E681AA2637BF}" srcOrd="0" destOrd="1" presId="urn:microsoft.com/office/officeart/2005/8/layout/cycle4"/>
    <dgm:cxn modelId="{1B9703A9-7121-43EF-8331-B47054AAA039}" type="presOf" srcId="{BB97BFB6-4B7E-4BA7-8DC0-340DA03212F6}" destId="{D7F9769D-E1F7-457A-9EEB-1C88D3A41933}" srcOrd="1" destOrd="3" presId="urn:microsoft.com/office/officeart/2005/8/layout/cycle4"/>
    <dgm:cxn modelId="{A0011B45-7F6A-457E-A6AB-1454C61CCCDD}" srcId="{91D09109-2420-4AA8-A9B2-39466C773A4C}" destId="{9A9B1C32-6651-4BCB-AB85-B47B1E059F4F}" srcOrd="1" destOrd="0" parTransId="{DB0C0B36-5D5B-42E0-A327-270E60558BAE}" sibTransId="{46895CE8-4B25-48B9-A2D4-E4F1E0388437}"/>
    <dgm:cxn modelId="{B12D0131-5B09-415F-B9A5-AF1CFFA045AF}" type="presOf" srcId="{4C58E110-64EC-497D-9C46-6C28E05CFD61}" destId="{1DE89986-AAC5-42FC-BDD2-2E8DE6867064}" srcOrd="0" destOrd="3" presId="urn:microsoft.com/office/officeart/2005/8/layout/cycle4"/>
    <dgm:cxn modelId="{A116ED7B-2F55-4768-989A-7D8FE0A661EF}" srcId="{8B344E89-95C5-4C6F-A444-2EDEBB0AFC2F}" destId="{7EFC073A-2A8E-454D-A3CB-2B215CB1C0E1}" srcOrd="0" destOrd="0" parTransId="{B28FC369-4D5C-49BA-BFB5-0913614F7272}" sibTransId="{82608B16-611A-4761-8C0B-3429BD742D60}"/>
    <dgm:cxn modelId="{14F9DC6E-5736-4941-9AED-B00FB9269A65}" type="presOf" srcId="{42B31105-85D2-4C9B-AD3C-D327A4D3615B}" destId="{3697C8B3-BF7E-46ED-A4D3-4E32A9540A4C}" srcOrd="1" destOrd="8" presId="urn:microsoft.com/office/officeart/2005/8/layout/cycle4"/>
    <dgm:cxn modelId="{D80C4D6D-D3EC-4223-98EC-12030DF80EE7}" srcId="{44BD4AC0-1024-45D3-AE6E-70AE9AB68832}" destId="{D9F6A262-8D82-4BEC-8740-F86F8D4946D7}" srcOrd="0" destOrd="0" parTransId="{E8178EFC-ECBC-4437-AD6B-8F2BC8CF2B6A}" sibTransId="{1B7B881E-66D7-4716-9B58-AD86626B5456}"/>
    <dgm:cxn modelId="{1E32CCF2-1CAC-45AA-B2C1-A06E3C62D42A}" srcId="{44BD4AC0-1024-45D3-AE6E-70AE9AB68832}" destId="{42B31105-85D2-4C9B-AD3C-D327A4D3615B}" srcOrd="8" destOrd="0" parTransId="{DFFCAECD-915B-4250-B623-C1ECDC47B468}" sibTransId="{60142A93-7361-4BA1-851D-1DF7B456BF25}"/>
    <dgm:cxn modelId="{5F6555C3-9CB0-4C25-A435-AC901EDF2352}" srcId="{08B8C4EC-B7CD-4979-A956-94E548CCE2AA}" destId="{3AFC9A59-DB6F-4226-A4AD-7D0EB7AF7AE2}" srcOrd="4" destOrd="0" parTransId="{6C9C9C29-9F29-40A5-85EB-053DEC9F6CEB}" sibTransId="{D6FEBDA1-A040-4451-8A07-0AC7E5319574}"/>
    <dgm:cxn modelId="{6B1E3C8D-4A89-4D61-BD9B-546B6D09E36F}" type="presOf" srcId="{44BD4AC0-1024-45D3-AE6E-70AE9AB68832}" destId="{1C1506CC-E666-45CA-8973-97AC8BD421EF}" srcOrd="0" destOrd="0" presId="urn:microsoft.com/office/officeart/2005/8/layout/cycle4"/>
    <dgm:cxn modelId="{C2AD5A20-16FC-46D0-B01C-E28A80046C7F}" type="presOf" srcId="{EED446D7-2FE9-4B84-83CC-82DAFA9BAF9F}" destId="{7B1EEC8E-DFDB-4767-9992-F50EDD4951F7}" srcOrd="0" destOrd="5" presId="urn:microsoft.com/office/officeart/2005/8/layout/cycle4"/>
    <dgm:cxn modelId="{713CC042-08E0-4C37-B52E-9A054B711CDC}" type="presOf" srcId="{91D09109-2420-4AA8-A9B2-39466C773A4C}" destId="{22B45599-3804-42C1-9B11-456BA815E5EF}" srcOrd="0" destOrd="0" presId="urn:microsoft.com/office/officeart/2005/8/layout/cycle4"/>
    <dgm:cxn modelId="{C9AF6740-8C97-4B59-AF32-3A490430F6FB}" type="presOf" srcId="{C3362375-88E4-4034-B18F-724FDC67BBBC}" destId="{19FC0A79-1E19-4A29-9674-1799AF748E18}" srcOrd="0" destOrd="0" presId="urn:microsoft.com/office/officeart/2005/8/layout/cycle4"/>
    <dgm:cxn modelId="{FCE525FF-9757-4C0E-955C-5DBE564E2EDA}" type="presOf" srcId="{ECF79F79-E9CD-4FB9-AA04-16113F460B2C}" destId="{AEF4198B-4774-4D33-A731-8CBCA8DF6F69}" srcOrd="1" destOrd="2" presId="urn:microsoft.com/office/officeart/2005/8/layout/cycle4"/>
    <dgm:cxn modelId="{EC7DF43F-D7C6-48B6-835C-CF3B8A1CA364}" srcId="{44BD4AC0-1024-45D3-AE6E-70AE9AB68832}" destId="{432029F3-5C17-431F-ACBA-895BBB1A8DD1}" srcOrd="1" destOrd="0" parTransId="{05AB50D2-4951-430E-8209-34E03C414A06}" sibTransId="{EF113FA1-65E4-4193-B829-914DD96038DD}"/>
    <dgm:cxn modelId="{2CCECF0E-DBA9-43F6-8917-6C30C5AE8986}" srcId="{C3362375-88E4-4034-B18F-724FDC67BBBC}" destId="{91D09109-2420-4AA8-A9B2-39466C773A4C}" srcOrd="3" destOrd="0" parTransId="{D9AF1D02-B77C-4D79-82CC-C1C0926BF545}" sibTransId="{98A36CFC-E2D0-4E1F-A811-ACF718DB1E1F}"/>
    <dgm:cxn modelId="{1E36C25F-2951-451C-AAA3-26E9400712BC}" srcId="{8B344E89-95C5-4C6F-A444-2EDEBB0AFC2F}" destId="{2212AA8F-E3ED-4F1B-99FD-B1E43B68179A}" srcOrd="1" destOrd="0" parTransId="{13E02B37-95A6-4BFF-A767-CC32CD8BDBFD}" sibTransId="{34BC966E-B973-4D9B-9AAF-C481D582EF0C}"/>
    <dgm:cxn modelId="{8BCA841E-6380-49CE-85A7-51F5EDEB6242}" type="presOf" srcId="{F235E307-C579-48F3-82B8-AA29F0251D00}" destId="{AC8EC65D-00CB-40C2-ACA3-CD7A91B729C8}" srcOrd="0" destOrd="0" presId="urn:microsoft.com/office/officeart/2005/8/layout/cycle4"/>
    <dgm:cxn modelId="{95B6BA99-C980-44CC-8BDD-8305E2BE6785}" type="presOf" srcId="{9A9B1C32-6651-4BCB-AB85-B47B1E059F4F}" destId="{AC8EC65D-00CB-40C2-ACA3-CD7A91B729C8}" srcOrd="0" destOrd="1" presId="urn:microsoft.com/office/officeart/2005/8/layout/cycle4"/>
    <dgm:cxn modelId="{5B0E2C62-E2B4-408E-97C1-71CA3D41A9F4}" type="presOf" srcId="{CAF198F3-01FB-4FE9-94F5-CB9306F4C363}" destId="{3697C8B3-BF7E-46ED-A4D3-4E32A9540A4C}" srcOrd="1" destOrd="2" presId="urn:microsoft.com/office/officeart/2005/8/layout/cycle4"/>
    <dgm:cxn modelId="{29438A12-4675-4D96-9544-0FD9BEB82C67}" type="presOf" srcId="{2212AA8F-E3ED-4F1B-99FD-B1E43B68179A}" destId="{D7F9769D-E1F7-457A-9EEB-1C88D3A41933}" srcOrd="1" destOrd="1" presId="urn:microsoft.com/office/officeart/2005/8/layout/cycle4"/>
    <dgm:cxn modelId="{84010915-6765-455F-AD2F-548162D6D8DB}" srcId="{91D09109-2420-4AA8-A9B2-39466C773A4C}" destId="{BF4FBD25-0C7A-45D1-8262-6E0B8B465146}" srcOrd="3" destOrd="0" parTransId="{7A08FF94-D12F-482C-9B8E-F2F6DCCA7E4A}" sibTransId="{0D8C6B72-2423-4DFA-B765-5515067F03AE}"/>
    <dgm:cxn modelId="{F7BC4DB7-7E71-4913-B648-BE96ACC3A15E}" type="presParOf" srcId="{19FC0A79-1E19-4A29-9674-1799AF748E18}" destId="{3AFD0147-45F0-47A4-BE75-41E8A97510BF}" srcOrd="0" destOrd="0" presId="urn:microsoft.com/office/officeart/2005/8/layout/cycle4"/>
    <dgm:cxn modelId="{A829ABBB-453A-4004-8DBF-1C89BA7893DC}" type="presParOf" srcId="{3AFD0147-45F0-47A4-BE75-41E8A97510BF}" destId="{E644AE2B-9833-4BC2-9D0B-5CAB6BBED747}" srcOrd="0" destOrd="0" presId="urn:microsoft.com/office/officeart/2005/8/layout/cycle4"/>
    <dgm:cxn modelId="{6D889ED4-46EA-4803-8FEA-B1694F1D0E9B}" type="presParOf" srcId="{E644AE2B-9833-4BC2-9D0B-5CAB6BBED747}" destId="{1DE89986-AAC5-42FC-BDD2-2E8DE6867064}" srcOrd="0" destOrd="0" presId="urn:microsoft.com/office/officeart/2005/8/layout/cycle4"/>
    <dgm:cxn modelId="{F5D8D8EB-472A-4331-B1A5-CAFE7733019C}" type="presParOf" srcId="{E644AE2B-9833-4BC2-9D0B-5CAB6BBED747}" destId="{AEF4198B-4774-4D33-A731-8CBCA8DF6F69}" srcOrd="1" destOrd="0" presId="urn:microsoft.com/office/officeart/2005/8/layout/cycle4"/>
    <dgm:cxn modelId="{5BA6A332-1660-4909-AB17-19F7503601AD}" type="presParOf" srcId="{3AFD0147-45F0-47A4-BE75-41E8A97510BF}" destId="{631AABF6-F041-4FC1-ACEF-2D6A375FCBC7}" srcOrd="1" destOrd="0" presId="urn:microsoft.com/office/officeart/2005/8/layout/cycle4"/>
    <dgm:cxn modelId="{EE6196A1-1DC7-459E-A625-588CF7FAE014}" type="presParOf" srcId="{631AABF6-F041-4FC1-ACEF-2D6A375FCBC7}" destId="{7B1EEC8E-DFDB-4767-9992-F50EDD4951F7}" srcOrd="0" destOrd="0" presId="urn:microsoft.com/office/officeart/2005/8/layout/cycle4"/>
    <dgm:cxn modelId="{9946754C-63C8-474F-A2C5-37B3D0D58AFB}" type="presParOf" srcId="{631AABF6-F041-4FC1-ACEF-2D6A375FCBC7}" destId="{3697C8B3-BF7E-46ED-A4D3-4E32A9540A4C}" srcOrd="1" destOrd="0" presId="urn:microsoft.com/office/officeart/2005/8/layout/cycle4"/>
    <dgm:cxn modelId="{EAF72E79-0146-4E1E-9357-F1088A9C7D99}" type="presParOf" srcId="{3AFD0147-45F0-47A4-BE75-41E8A97510BF}" destId="{3C8FDA54-2899-4CCD-A3F5-ADA6856DDF9F}" srcOrd="2" destOrd="0" presId="urn:microsoft.com/office/officeart/2005/8/layout/cycle4"/>
    <dgm:cxn modelId="{C209A638-B729-4189-9DA6-FEBC7B832F68}" type="presParOf" srcId="{3C8FDA54-2899-4CCD-A3F5-ADA6856DDF9F}" destId="{2ECFF366-3DCD-4445-A0BF-E681AA2637BF}" srcOrd="0" destOrd="0" presId="urn:microsoft.com/office/officeart/2005/8/layout/cycle4"/>
    <dgm:cxn modelId="{26C145A5-38AF-4E1E-9519-EEDC8A016CFC}" type="presParOf" srcId="{3C8FDA54-2899-4CCD-A3F5-ADA6856DDF9F}" destId="{D7F9769D-E1F7-457A-9EEB-1C88D3A41933}" srcOrd="1" destOrd="0" presId="urn:microsoft.com/office/officeart/2005/8/layout/cycle4"/>
    <dgm:cxn modelId="{EA6B92F6-46E6-410B-A308-6CC260FC24BA}" type="presParOf" srcId="{3AFD0147-45F0-47A4-BE75-41E8A97510BF}" destId="{16841924-A496-408D-8AB4-16DBA8975583}" srcOrd="3" destOrd="0" presId="urn:microsoft.com/office/officeart/2005/8/layout/cycle4"/>
    <dgm:cxn modelId="{D98A4C22-F2C5-4E71-93A1-4D856317AE96}" type="presParOf" srcId="{16841924-A496-408D-8AB4-16DBA8975583}" destId="{AC8EC65D-00CB-40C2-ACA3-CD7A91B729C8}" srcOrd="0" destOrd="0" presId="urn:microsoft.com/office/officeart/2005/8/layout/cycle4"/>
    <dgm:cxn modelId="{CC8431AC-81E9-436A-A12A-4A2E11402726}" type="presParOf" srcId="{16841924-A496-408D-8AB4-16DBA8975583}" destId="{F7C7EAC3-5DEB-4BF7-941D-EE98074AE8AE}" srcOrd="1" destOrd="0" presId="urn:microsoft.com/office/officeart/2005/8/layout/cycle4"/>
    <dgm:cxn modelId="{292F5DEA-1428-4BED-88D8-EE987A25E247}" type="presParOf" srcId="{3AFD0147-45F0-47A4-BE75-41E8A97510BF}" destId="{8897A7EE-439D-4F1A-B6B3-9CBEE313559E}" srcOrd="4" destOrd="0" presId="urn:microsoft.com/office/officeart/2005/8/layout/cycle4"/>
    <dgm:cxn modelId="{7A826BC7-276E-4338-8C5F-E8F1CD1F9565}" type="presParOf" srcId="{19FC0A79-1E19-4A29-9674-1799AF748E18}" destId="{F7E65D0B-619F-4B81-889C-950D187EAC2B}" srcOrd="1" destOrd="0" presId="urn:microsoft.com/office/officeart/2005/8/layout/cycle4"/>
    <dgm:cxn modelId="{A1FAB05C-AC35-4A19-8FD3-7AFCF484C049}" type="presParOf" srcId="{F7E65D0B-619F-4B81-889C-950D187EAC2B}" destId="{FBCB22E4-289A-431F-A27B-D9E4DB145BE9}" srcOrd="0" destOrd="0" presId="urn:microsoft.com/office/officeart/2005/8/layout/cycle4"/>
    <dgm:cxn modelId="{D9C4A6C1-7335-4FCF-ABC6-29518B8FD1CA}" type="presParOf" srcId="{F7E65D0B-619F-4B81-889C-950D187EAC2B}" destId="{1C1506CC-E666-45CA-8973-97AC8BD421EF}" srcOrd="1" destOrd="0" presId="urn:microsoft.com/office/officeart/2005/8/layout/cycle4"/>
    <dgm:cxn modelId="{2D4302AC-0CFF-4E84-952B-BF2C883DABB0}" type="presParOf" srcId="{F7E65D0B-619F-4B81-889C-950D187EAC2B}" destId="{523085B0-2246-4431-9A61-481168FC009D}" srcOrd="2" destOrd="0" presId="urn:microsoft.com/office/officeart/2005/8/layout/cycle4"/>
    <dgm:cxn modelId="{5A59A4CD-C403-45FD-8673-F8257D68F944}" type="presParOf" srcId="{F7E65D0B-619F-4B81-889C-950D187EAC2B}" destId="{22B45599-3804-42C1-9B11-456BA815E5EF}" srcOrd="3" destOrd="0" presId="urn:microsoft.com/office/officeart/2005/8/layout/cycle4"/>
    <dgm:cxn modelId="{884E1911-3C7D-4A35-8738-54B64C9ECC7E}" type="presParOf" srcId="{F7E65D0B-619F-4B81-889C-950D187EAC2B}" destId="{DB188BB2-AB9A-428D-8A63-0C71104188FC}" srcOrd="4" destOrd="0" presId="urn:microsoft.com/office/officeart/2005/8/layout/cycle4"/>
    <dgm:cxn modelId="{3D6D165C-E8A1-474E-9659-374F0AC19248}" type="presParOf" srcId="{19FC0A79-1E19-4A29-9674-1799AF748E18}" destId="{1D7DBEDD-A245-4488-AB9E-15AF30FC5B6A}" srcOrd="2" destOrd="0" presId="urn:microsoft.com/office/officeart/2005/8/layout/cycle4"/>
    <dgm:cxn modelId="{D5225807-3779-4481-B365-0B88A5135FE0}" type="presParOf" srcId="{19FC0A79-1E19-4A29-9674-1799AF748E18}" destId="{23AF742A-16AD-4F01-873E-2A37A620D0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FF366-3DCD-4445-A0BF-E681AA2637BF}">
      <dsp:nvSpPr>
        <dsp:cNvPr id="0" name=""/>
        <dsp:cNvSpPr/>
      </dsp:nvSpPr>
      <dsp:spPr>
        <a:xfrm>
          <a:off x="5858095" y="3397182"/>
          <a:ext cx="5234550" cy="30617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err="1"/>
            <a:t>Danışman</a:t>
          </a:r>
          <a:r>
            <a:rPr lang="en-US" sz="900" kern="1200" dirty="0"/>
            <a:t> her </a:t>
          </a:r>
          <a:r>
            <a:rPr lang="en-US" sz="900" kern="1200" dirty="0" err="1"/>
            <a:t>dönem</a:t>
          </a:r>
          <a:r>
            <a:rPr lang="en-US" sz="900" kern="1200" dirty="0"/>
            <a:t> </a:t>
          </a:r>
          <a:r>
            <a:rPr lang="en-US" sz="900" kern="1200" dirty="0" err="1"/>
            <a:t>başında</a:t>
          </a:r>
          <a:r>
            <a:rPr lang="en-US" sz="900" kern="1200" dirty="0"/>
            <a:t> </a:t>
          </a:r>
          <a:r>
            <a:rPr lang="en-US" sz="900" kern="1200" dirty="0" err="1"/>
            <a:t>öğrencinin</a:t>
          </a:r>
          <a:r>
            <a:rPr lang="en-US" sz="900" kern="1200" dirty="0"/>
            <a:t> </a:t>
          </a:r>
          <a:r>
            <a:rPr lang="en-US" sz="900" kern="1200" dirty="0" err="1"/>
            <a:t>yaptığı</a:t>
          </a:r>
          <a:r>
            <a:rPr lang="en-US" sz="900" kern="1200" dirty="0"/>
            <a:t> </a:t>
          </a:r>
          <a:r>
            <a:rPr lang="en-US" sz="900" kern="1200" dirty="0" err="1"/>
            <a:t>ders</a:t>
          </a:r>
          <a:r>
            <a:rPr lang="en-US" sz="900" kern="1200" dirty="0"/>
            <a:t> </a:t>
          </a:r>
          <a:r>
            <a:rPr lang="en-US" sz="900" kern="1200" dirty="0" err="1"/>
            <a:t>kayıt</a:t>
          </a:r>
          <a:r>
            <a:rPr lang="en-US" sz="900" kern="1200" dirty="0"/>
            <a:t> </a:t>
          </a:r>
          <a:r>
            <a:rPr lang="en-US" sz="900" kern="1200" dirty="0" err="1"/>
            <a:t>sisteminin</a:t>
          </a:r>
          <a:r>
            <a:rPr lang="en-US" sz="900" kern="1200" dirty="0"/>
            <a:t> </a:t>
          </a:r>
          <a:r>
            <a:rPr lang="en-US" sz="900" kern="1200" dirty="0" err="1"/>
            <a:t>birer</a:t>
          </a:r>
          <a:r>
            <a:rPr lang="en-US" sz="900" kern="1200" dirty="0"/>
            <a:t> </a:t>
          </a:r>
          <a:r>
            <a:rPr lang="en-US" sz="900" kern="1200" dirty="0" err="1"/>
            <a:t>örneğini</a:t>
          </a:r>
          <a:r>
            <a:rPr lang="en-US" sz="900" kern="1200" dirty="0"/>
            <a:t>, </a:t>
          </a:r>
          <a:r>
            <a:rPr lang="en-US" sz="900" kern="1200" dirty="0" err="1"/>
            <a:t>izlem</a:t>
          </a:r>
          <a:r>
            <a:rPr lang="en-US" sz="900" kern="1200" dirty="0"/>
            <a:t> </a:t>
          </a:r>
          <a:r>
            <a:rPr lang="en-US" sz="900" kern="1200" dirty="0" err="1"/>
            <a:t>amaçlı</a:t>
          </a:r>
          <a:r>
            <a:rPr lang="en-US" sz="900" kern="1200" dirty="0"/>
            <a:t> </a:t>
          </a:r>
          <a:r>
            <a:rPr lang="en-US" sz="900" kern="1200" dirty="0" err="1"/>
            <a:t>kayıt</a:t>
          </a:r>
          <a:r>
            <a:rPr lang="en-US" sz="900" kern="1200" dirty="0"/>
            <a:t> </a:t>
          </a:r>
          <a:r>
            <a:rPr lang="en-US" sz="900" kern="1200" dirty="0" err="1"/>
            <a:t>altına</a:t>
          </a:r>
          <a:r>
            <a:rPr lang="en-US" sz="900" kern="1200" dirty="0"/>
            <a:t> </a:t>
          </a:r>
          <a:r>
            <a:rPr lang="en-US" sz="900" kern="1200" dirty="0" err="1"/>
            <a:t>alır</a:t>
          </a:r>
          <a:r>
            <a:rPr lang="en-US" sz="900" kern="1200" dirty="0"/>
            <a:t>.</a:t>
          </a:r>
          <a:endParaRPr lang="tr-TR" sz="900" kern="1200" dirty="0"/>
        </a:p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err="1"/>
            <a:t>Danışmanlık</a:t>
          </a:r>
          <a:r>
            <a:rPr lang="en-US" sz="900" kern="1200" dirty="0"/>
            <a:t>, </a:t>
          </a:r>
          <a:r>
            <a:rPr lang="en-US" sz="900" kern="1200" dirty="0" err="1"/>
            <a:t>ilgili</a:t>
          </a:r>
          <a:r>
            <a:rPr lang="en-US" sz="900" kern="1200" dirty="0"/>
            <a:t> </a:t>
          </a:r>
          <a:r>
            <a:rPr lang="en-US" sz="900" kern="1200" dirty="0" err="1"/>
            <a:t>öğrenci</a:t>
          </a:r>
          <a:r>
            <a:rPr lang="en-US" sz="900" kern="1200" dirty="0"/>
            <a:t> </a:t>
          </a:r>
          <a:r>
            <a:rPr lang="en-US" sz="900" kern="1200" dirty="0" err="1"/>
            <a:t>için</a:t>
          </a:r>
          <a:r>
            <a:rPr lang="en-US" sz="900" kern="1200" dirty="0"/>
            <a:t> </a:t>
          </a:r>
          <a:r>
            <a:rPr lang="en-US" sz="900" kern="1200" dirty="0" err="1"/>
            <a:t>mevzuat</a:t>
          </a:r>
          <a:r>
            <a:rPr lang="en-US" sz="900" kern="1200" dirty="0"/>
            <a:t> </a:t>
          </a:r>
          <a:r>
            <a:rPr lang="en-US" sz="900" kern="1200" dirty="0" err="1"/>
            <a:t>bazında</a:t>
          </a:r>
          <a:r>
            <a:rPr lang="en-US" sz="900" kern="1200" dirty="0"/>
            <a:t> </a:t>
          </a:r>
          <a:r>
            <a:rPr lang="en-US" sz="900" kern="1200" dirty="0" err="1"/>
            <a:t>yürütülen</a:t>
          </a:r>
          <a:r>
            <a:rPr lang="en-US" sz="900" kern="1200" dirty="0"/>
            <a:t>, </a:t>
          </a:r>
          <a:r>
            <a:rPr lang="en-US" sz="900" kern="1200" dirty="0" err="1"/>
            <a:t>tavsiye</a:t>
          </a:r>
          <a:r>
            <a:rPr lang="en-US" sz="900" kern="1200" dirty="0"/>
            <a:t> </a:t>
          </a:r>
          <a:r>
            <a:rPr lang="en-US" sz="900" kern="1200" dirty="0" err="1"/>
            <a:t>niteliği</a:t>
          </a:r>
          <a:r>
            <a:rPr lang="en-US" sz="900" kern="1200" dirty="0"/>
            <a:t> </a:t>
          </a:r>
          <a:r>
            <a:rPr lang="en-US" sz="900" kern="1200" dirty="0" err="1"/>
            <a:t>taşıyan</a:t>
          </a:r>
          <a:r>
            <a:rPr lang="en-US" sz="900" kern="1200" dirty="0"/>
            <a:t> </a:t>
          </a:r>
          <a:r>
            <a:rPr lang="en-US" sz="900" kern="1200" dirty="0" err="1"/>
            <a:t>bir</a:t>
          </a:r>
          <a:r>
            <a:rPr lang="en-US" sz="900" kern="1200" dirty="0"/>
            <a:t> </a:t>
          </a:r>
          <a:r>
            <a:rPr lang="en-US" sz="900" kern="1200" dirty="0" err="1"/>
            <a:t>rehberlik</a:t>
          </a:r>
          <a:r>
            <a:rPr lang="en-US" sz="900" kern="1200" dirty="0"/>
            <a:t> </a:t>
          </a:r>
          <a:r>
            <a:rPr lang="en-US" sz="900" kern="1200" dirty="0" err="1"/>
            <a:t>hizmeti</a:t>
          </a:r>
          <a:r>
            <a:rPr lang="en-US" sz="900" kern="1200" dirty="0"/>
            <a:t> </a:t>
          </a:r>
          <a:r>
            <a:rPr lang="en-US" sz="900" kern="1200" dirty="0" err="1"/>
            <a:t>olduğu</a:t>
          </a:r>
          <a:r>
            <a:rPr lang="en-US" sz="900" kern="1200" dirty="0"/>
            <a:t> </a:t>
          </a:r>
          <a:r>
            <a:rPr lang="en-US" sz="900" kern="1200" dirty="0" err="1"/>
            <a:t>için</a:t>
          </a:r>
          <a:r>
            <a:rPr lang="en-US" sz="900" kern="1200" dirty="0"/>
            <a:t>, </a:t>
          </a:r>
          <a:r>
            <a:rPr lang="en-US" sz="900" kern="1200" dirty="0" err="1"/>
            <a:t>tercih</a:t>
          </a:r>
          <a:r>
            <a:rPr lang="en-US" sz="900" kern="1200" dirty="0"/>
            <a:t> </a:t>
          </a:r>
          <a:r>
            <a:rPr lang="en-US" sz="900" kern="1200" dirty="0" err="1"/>
            <a:t>ve</a:t>
          </a:r>
          <a:r>
            <a:rPr lang="en-US" sz="900" kern="1200" dirty="0"/>
            <a:t> </a:t>
          </a:r>
          <a:r>
            <a:rPr lang="en-US" sz="900" kern="1200" dirty="0" err="1"/>
            <a:t>uygulama</a:t>
          </a:r>
          <a:r>
            <a:rPr lang="en-US" sz="900" kern="1200" dirty="0"/>
            <a:t> </a:t>
          </a:r>
          <a:r>
            <a:rPr lang="en-US" sz="900" kern="1200" dirty="0" err="1"/>
            <a:t>sırasında</a:t>
          </a:r>
          <a:r>
            <a:rPr lang="en-US" sz="900" kern="1200" dirty="0"/>
            <a:t> </a:t>
          </a:r>
          <a:r>
            <a:rPr lang="en-US" sz="900" kern="1200" dirty="0" err="1"/>
            <a:t>çıkabilecek</a:t>
          </a:r>
          <a:r>
            <a:rPr lang="en-US" sz="900" kern="1200" dirty="0"/>
            <a:t> </a:t>
          </a:r>
          <a:r>
            <a:rPr lang="en-US" sz="900" kern="1200" dirty="0" err="1"/>
            <a:t>olumsuz</a:t>
          </a:r>
          <a:r>
            <a:rPr lang="en-US" sz="900" kern="1200" dirty="0"/>
            <a:t> </a:t>
          </a:r>
          <a:r>
            <a:rPr lang="en-US" sz="900" kern="1200" dirty="0" err="1"/>
            <a:t>durumlarda</a:t>
          </a:r>
          <a:r>
            <a:rPr lang="en-US" sz="900" kern="1200" dirty="0"/>
            <a:t> </a:t>
          </a:r>
          <a:r>
            <a:rPr lang="en-US" sz="900" kern="1200" dirty="0" err="1"/>
            <a:t>asıl</a:t>
          </a:r>
          <a:r>
            <a:rPr lang="en-US" sz="900" kern="1200" dirty="0"/>
            <a:t> </a:t>
          </a:r>
          <a:r>
            <a:rPr lang="en-US" sz="900" kern="1200" dirty="0" err="1"/>
            <a:t>sorumluluk</a:t>
          </a:r>
          <a:r>
            <a:rPr lang="en-US" sz="900" kern="1200" dirty="0"/>
            <a:t> </a:t>
          </a:r>
          <a:r>
            <a:rPr lang="en-US" sz="900" kern="1200" dirty="0" err="1"/>
            <a:t>öğrenciye</a:t>
          </a:r>
          <a:r>
            <a:rPr lang="en-US" sz="900" kern="1200" dirty="0"/>
            <a:t> </a:t>
          </a:r>
          <a:r>
            <a:rPr lang="en-US" sz="900" kern="1200" dirty="0" err="1"/>
            <a:t>aittir</a:t>
          </a:r>
          <a:r>
            <a:rPr lang="en-US" sz="900" kern="1200" dirty="0"/>
            <a:t>.</a:t>
          </a:r>
        </a:p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err="1"/>
            <a:t>Danışmanlık</a:t>
          </a:r>
          <a:r>
            <a:rPr lang="en-US" sz="900" kern="1200" dirty="0"/>
            <a:t> </a:t>
          </a:r>
          <a:r>
            <a:rPr lang="en-US" sz="900" kern="1200" dirty="0" err="1"/>
            <a:t>görev</a:t>
          </a:r>
          <a:r>
            <a:rPr lang="en-US" sz="900" kern="1200" dirty="0"/>
            <a:t> </a:t>
          </a:r>
          <a:r>
            <a:rPr lang="en-US" sz="900" kern="1200" dirty="0" err="1"/>
            <a:t>ve</a:t>
          </a:r>
          <a:r>
            <a:rPr lang="en-US" sz="900" kern="1200" dirty="0"/>
            <a:t> </a:t>
          </a:r>
          <a:r>
            <a:rPr lang="en-US" sz="900" kern="1200" dirty="0" err="1"/>
            <a:t>faaliyetlerinin</a:t>
          </a:r>
          <a:r>
            <a:rPr lang="en-US" sz="900" kern="1200" dirty="0"/>
            <a:t> </a:t>
          </a:r>
          <a:r>
            <a:rPr lang="en-US" sz="900" kern="1200" dirty="0" err="1"/>
            <a:t>denetimi</a:t>
          </a:r>
          <a:r>
            <a:rPr lang="en-US" sz="900" kern="1200" dirty="0"/>
            <a:t>, </a:t>
          </a:r>
          <a:r>
            <a:rPr lang="en-US" sz="900" kern="1200" dirty="0" err="1"/>
            <a:t>birim</a:t>
          </a:r>
          <a:r>
            <a:rPr lang="en-US" sz="900" kern="1200" dirty="0"/>
            <a:t> </a:t>
          </a:r>
          <a:r>
            <a:rPr lang="en-US" sz="900" kern="1200" dirty="0" err="1"/>
            <a:t>yöneticileri</a:t>
          </a:r>
          <a:r>
            <a:rPr lang="en-US" sz="900" kern="1200" dirty="0"/>
            <a:t> </a:t>
          </a:r>
          <a:r>
            <a:rPr lang="en-US" sz="900" kern="1200" dirty="0" err="1"/>
            <a:t>tarafından</a:t>
          </a:r>
          <a:r>
            <a:rPr lang="en-US" sz="900" kern="1200" dirty="0"/>
            <a:t> </a:t>
          </a:r>
          <a:r>
            <a:rPr lang="en-US" sz="900" kern="1200" dirty="0" err="1"/>
            <a:t>yapılır</a:t>
          </a:r>
          <a:r>
            <a:rPr lang="en-US" sz="900" kern="1200" dirty="0"/>
            <a:t>.</a:t>
          </a:r>
        </a:p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900" kern="1200" dirty="0" smtClean="0"/>
            <a:t>Danışman, y</a:t>
          </a:r>
          <a:r>
            <a:rPr lang="en-US" sz="900" kern="1200" dirty="0" err="1" smtClean="0"/>
            <a:t>önetmeliğe</a:t>
          </a:r>
          <a:r>
            <a:rPr lang="en-US" sz="900" kern="1200" dirty="0" smtClean="0"/>
            <a:t> </a:t>
          </a:r>
          <a:r>
            <a:rPr lang="en-US" sz="900" kern="1200" dirty="0" err="1"/>
            <a:t>göre</a:t>
          </a:r>
          <a:r>
            <a:rPr lang="en-US" sz="900" kern="1200" dirty="0"/>
            <a:t> </a:t>
          </a:r>
          <a:r>
            <a:rPr lang="en-US" sz="900" kern="1200" dirty="0" err="1"/>
            <a:t>mezuniyet</a:t>
          </a:r>
          <a:r>
            <a:rPr lang="en-US" sz="900" kern="1200" dirty="0"/>
            <a:t> </a:t>
          </a:r>
          <a:r>
            <a:rPr lang="en-US" sz="900" kern="1200" dirty="0" err="1"/>
            <a:t>aşamasına</a:t>
          </a:r>
          <a:r>
            <a:rPr lang="en-US" sz="900" kern="1200" dirty="0"/>
            <a:t> </a:t>
          </a:r>
          <a:r>
            <a:rPr lang="en-US" sz="900" kern="1200" dirty="0" err="1"/>
            <a:t>gelmiş</a:t>
          </a:r>
          <a:r>
            <a:rPr lang="en-US" sz="900" kern="1200" dirty="0"/>
            <a:t> </a:t>
          </a:r>
          <a:r>
            <a:rPr lang="en-US" sz="900" kern="1200" dirty="0" err="1"/>
            <a:t>ve</a:t>
          </a:r>
          <a:r>
            <a:rPr lang="en-US" sz="900" kern="1200" dirty="0"/>
            <a:t> </a:t>
          </a:r>
          <a:r>
            <a:rPr lang="en-US" sz="900" kern="1200" dirty="0" err="1"/>
            <a:t>mezuniyet</a:t>
          </a:r>
          <a:r>
            <a:rPr lang="en-US" sz="900" kern="1200" dirty="0"/>
            <a:t> </a:t>
          </a:r>
          <a:r>
            <a:rPr lang="en-US" sz="900" kern="1200" dirty="0" err="1"/>
            <a:t>şartlarını</a:t>
          </a:r>
          <a:r>
            <a:rPr lang="en-US" sz="900" kern="1200" dirty="0"/>
            <a:t> </a:t>
          </a:r>
          <a:r>
            <a:rPr lang="en-US" sz="900" kern="1200" dirty="0" err="1"/>
            <a:t>taşıyan</a:t>
          </a:r>
          <a:r>
            <a:rPr lang="en-US" sz="900" kern="1200" dirty="0"/>
            <a:t> </a:t>
          </a:r>
          <a:r>
            <a:rPr lang="en-US" sz="900" kern="1200" dirty="0" err="1"/>
            <a:t>öğrencinin</a:t>
          </a:r>
          <a:r>
            <a:rPr lang="en-US" sz="900" kern="1200" dirty="0"/>
            <a:t>, </a:t>
          </a:r>
          <a:r>
            <a:rPr lang="en-US" sz="900" kern="1200" dirty="0" err="1"/>
            <a:t>Öğrenci</a:t>
          </a:r>
          <a:r>
            <a:rPr lang="en-US" sz="900" kern="1200" dirty="0"/>
            <a:t> </a:t>
          </a:r>
          <a:r>
            <a:rPr lang="en-US" sz="900" kern="1200" dirty="0" err="1"/>
            <a:t>İşleri</a:t>
          </a:r>
          <a:r>
            <a:rPr lang="en-US" sz="900" kern="1200" dirty="0"/>
            <a:t> </a:t>
          </a:r>
          <a:r>
            <a:rPr lang="en-US" sz="900" kern="1200" dirty="0" err="1"/>
            <a:t>Dairesi</a:t>
          </a:r>
          <a:r>
            <a:rPr lang="en-US" sz="900" kern="1200" dirty="0"/>
            <a:t> </a:t>
          </a:r>
          <a:r>
            <a:rPr lang="en-US" sz="900" kern="1200" dirty="0" err="1"/>
            <a:t>Başkanlığınca</a:t>
          </a:r>
          <a:r>
            <a:rPr lang="en-US" sz="900" kern="1200" dirty="0"/>
            <a:t> </a:t>
          </a:r>
          <a:r>
            <a:rPr lang="en-US" sz="900" kern="1200" dirty="0" err="1"/>
            <a:t>bilgi-işlem</a:t>
          </a:r>
          <a:r>
            <a:rPr lang="en-US" sz="900" kern="1200" dirty="0"/>
            <a:t> </a:t>
          </a:r>
          <a:r>
            <a:rPr lang="en-US" sz="900" kern="1200" dirty="0" err="1"/>
            <a:t>sistemi</a:t>
          </a:r>
          <a:r>
            <a:rPr lang="en-US" sz="900" kern="1200" dirty="0"/>
            <a:t> </a:t>
          </a:r>
          <a:r>
            <a:rPr lang="en-US" sz="900" kern="1200" dirty="0" err="1"/>
            <a:t>üzerinden</a:t>
          </a:r>
          <a:r>
            <a:rPr lang="en-US" sz="900" kern="1200" dirty="0"/>
            <a:t> </a:t>
          </a:r>
          <a:r>
            <a:rPr lang="tr-TR" sz="900" kern="1200" dirty="0" smtClean="0"/>
            <a:t>mezuniyet onayını verir</a:t>
          </a:r>
          <a:r>
            <a:rPr lang="en-US" sz="900" kern="1200" dirty="0" smtClean="0"/>
            <a:t>.</a:t>
          </a:r>
          <a:endParaRPr lang="en-US" sz="900" kern="1200" dirty="0"/>
        </a:p>
      </dsp:txBody>
      <dsp:txXfrm>
        <a:off x="7495719" y="4229890"/>
        <a:ext cx="3529669" cy="2161833"/>
      </dsp:txXfrm>
    </dsp:sp>
    <dsp:sp modelId="{AC8EC65D-00CB-40C2-ACA3-CD7A91B729C8}">
      <dsp:nvSpPr>
        <dsp:cNvPr id="0" name=""/>
        <dsp:cNvSpPr/>
      </dsp:nvSpPr>
      <dsp:spPr>
        <a:xfrm>
          <a:off x="478435" y="3379773"/>
          <a:ext cx="5229204" cy="30725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88900" lvl="1" indent="-88900" algn="just" defTabSz="11652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err="1"/>
            <a:t>Birim</a:t>
          </a:r>
          <a:r>
            <a:rPr lang="en-US" sz="900" kern="1200" dirty="0"/>
            <a:t> </a:t>
          </a:r>
          <a:r>
            <a:rPr lang="en-US" sz="900" kern="1200" dirty="0" err="1"/>
            <a:t>yöneticileri</a:t>
          </a:r>
          <a:r>
            <a:rPr lang="en-US" sz="900" kern="1200" dirty="0"/>
            <a:t> her </a:t>
          </a:r>
          <a:r>
            <a:rPr lang="en-US" sz="900" kern="1200" dirty="0" err="1"/>
            <a:t>yıl</a:t>
          </a:r>
          <a:r>
            <a:rPr lang="en-US" sz="900" kern="1200" dirty="0"/>
            <a:t> </a:t>
          </a:r>
          <a:r>
            <a:rPr lang="en-US" sz="900" kern="1200" dirty="0" err="1"/>
            <a:t>sonunda</a:t>
          </a:r>
          <a:r>
            <a:rPr lang="en-US" sz="900" kern="1200" dirty="0"/>
            <a:t> </a:t>
          </a:r>
          <a:r>
            <a:rPr lang="en-US" sz="900" kern="1200" dirty="0" err="1"/>
            <a:t>toplantı</a:t>
          </a:r>
          <a:r>
            <a:rPr lang="en-US" sz="900" kern="1200" dirty="0"/>
            <a:t> </a:t>
          </a:r>
          <a:r>
            <a:rPr lang="en-US" sz="900" kern="1200" dirty="0" err="1"/>
            <a:t>yaparak</a:t>
          </a:r>
          <a:r>
            <a:rPr lang="en-US" sz="900" kern="1200" dirty="0"/>
            <a:t> </a:t>
          </a:r>
          <a:r>
            <a:rPr lang="en-US" sz="900" kern="1200" dirty="0" err="1"/>
            <a:t>sorunların</a:t>
          </a:r>
          <a:r>
            <a:rPr lang="en-US" sz="900" kern="1200" dirty="0"/>
            <a:t> </a:t>
          </a:r>
          <a:r>
            <a:rPr lang="en-US" sz="900" kern="1200" dirty="0" err="1"/>
            <a:t>çözümü</a:t>
          </a:r>
          <a:r>
            <a:rPr lang="en-US" sz="900" kern="1200" dirty="0"/>
            <a:t> </a:t>
          </a:r>
          <a:r>
            <a:rPr lang="en-US" sz="900" kern="1200" dirty="0" err="1"/>
            <a:t>ve</a:t>
          </a:r>
          <a:r>
            <a:rPr lang="en-US" sz="900" kern="1200" dirty="0"/>
            <a:t> </a:t>
          </a:r>
          <a:r>
            <a:rPr lang="en-US" sz="900" kern="1200" dirty="0" err="1"/>
            <a:t>sistemin</a:t>
          </a:r>
          <a:r>
            <a:rPr lang="en-US" sz="900" kern="1200" dirty="0"/>
            <a:t> </a:t>
          </a:r>
          <a:r>
            <a:rPr lang="en-US" sz="900" kern="1200" dirty="0" err="1"/>
            <a:t>iyileştirilmesi</a:t>
          </a:r>
          <a:r>
            <a:rPr lang="en-US" sz="900" kern="1200" dirty="0"/>
            <a:t> </a:t>
          </a:r>
          <a:r>
            <a:rPr lang="en-US" sz="900" kern="1200" dirty="0" err="1"/>
            <a:t>hakkında</a:t>
          </a:r>
          <a:r>
            <a:rPr lang="en-US" sz="900" kern="1200" dirty="0"/>
            <a:t> </a:t>
          </a:r>
          <a:r>
            <a:rPr lang="en-US" sz="900" kern="1200" dirty="0" err="1"/>
            <a:t>çalışmalar</a:t>
          </a:r>
          <a:r>
            <a:rPr lang="en-US" sz="900" kern="1200" dirty="0"/>
            <a:t> </a:t>
          </a:r>
          <a:r>
            <a:rPr lang="en-US" sz="900" kern="1200" dirty="0" err="1"/>
            <a:t>yapar</a:t>
          </a:r>
          <a:r>
            <a:rPr lang="en-US" sz="900" kern="1200" dirty="0"/>
            <a:t>.</a:t>
          </a:r>
          <a:endParaRPr lang="tr-TR" sz="900" kern="1200" dirty="0"/>
        </a:p>
        <a:p>
          <a:pPr marL="88900" lvl="1" indent="-88900" algn="just" defTabSz="11652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err="1"/>
            <a:t>Birim</a:t>
          </a:r>
          <a:r>
            <a:rPr lang="en-US" sz="900" kern="1200" dirty="0"/>
            <a:t> </a:t>
          </a:r>
          <a:r>
            <a:rPr lang="en-US" sz="900" kern="1200" dirty="0" err="1"/>
            <a:t>yöneticisi</a:t>
          </a:r>
          <a:r>
            <a:rPr lang="en-US" sz="900" kern="1200" dirty="0"/>
            <a:t> </a:t>
          </a:r>
          <a:r>
            <a:rPr lang="en-US" sz="900" kern="1200" dirty="0" err="1"/>
            <a:t>zorunlu</a:t>
          </a:r>
          <a:r>
            <a:rPr lang="en-US" sz="900" kern="1200" dirty="0"/>
            <a:t> </a:t>
          </a:r>
          <a:r>
            <a:rPr lang="en-US" sz="900" kern="1200" dirty="0" err="1"/>
            <a:t>haller</a:t>
          </a:r>
          <a:r>
            <a:rPr lang="en-US" sz="900" kern="1200" dirty="0"/>
            <a:t> (</a:t>
          </a:r>
          <a:r>
            <a:rPr lang="en-US" sz="900" kern="1200" dirty="0" err="1"/>
            <a:t>hastalık</a:t>
          </a:r>
          <a:r>
            <a:rPr lang="en-US" sz="900" kern="1200" dirty="0"/>
            <a:t>, </a:t>
          </a:r>
          <a:r>
            <a:rPr lang="en-US" sz="900" kern="1200" dirty="0" err="1"/>
            <a:t>doğum</a:t>
          </a:r>
          <a:r>
            <a:rPr lang="en-US" sz="900" kern="1200" dirty="0"/>
            <a:t> </a:t>
          </a:r>
          <a:r>
            <a:rPr lang="en-US" sz="900" kern="1200" dirty="0" err="1"/>
            <a:t>izni</a:t>
          </a:r>
          <a:r>
            <a:rPr lang="en-US" sz="900" kern="1200" dirty="0"/>
            <a:t>, </a:t>
          </a:r>
          <a:r>
            <a:rPr lang="en-US" sz="900" kern="1200" dirty="0" err="1"/>
            <a:t>görevden</a:t>
          </a:r>
          <a:r>
            <a:rPr lang="en-US" sz="900" kern="1200" dirty="0"/>
            <a:t> </a:t>
          </a:r>
          <a:r>
            <a:rPr lang="en-US" sz="900" kern="1200" dirty="0" err="1"/>
            <a:t>ayrılma</a:t>
          </a:r>
          <a:r>
            <a:rPr lang="en-US" sz="900" kern="1200" dirty="0"/>
            <a:t> vb.) </a:t>
          </a:r>
          <a:r>
            <a:rPr lang="en-US" sz="900" kern="1200" dirty="0" err="1"/>
            <a:t>durumunda</a:t>
          </a:r>
          <a:r>
            <a:rPr lang="en-US" sz="900" kern="1200" dirty="0"/>
            <a:t>, </a:t>
          </a:r>
          <a:r>
            <a:rPr lang="en-US" sz="900" kern="1200" dirty="0" err="1"/>
            <a:t>ders</a:t>
          </a:r>
          <a:r>
            <a:rPr lang="en-US" sz="900" kern="1200" dirty="0"/>
            <a:t> </a:t>
          </a:r>
          <a:r>
            <a:rPr lang="en-US" sz="900" kern="1200" dirty="0" err="1"/>
            <a:t>kayıt</a:t>
          </a:r>
          <a:r>
            <a:rPr lang="en-US" sz="900" kern="1200" dirty="0"/>
            <a:t>, </a:t>
          </a:r>
          <a:r>
            <a:rPr lang="en-US" sz="900" kern="1200" dirty="0" err="1"/>
            <a:t>ders</a:t>
          </a:r>
          <a:r>
            <a:rPr lang="en-US" sz="900" kern="1200" dirty="0"/>
            <a:t> </a:t>
          </a:r>
          <a:r>
            <a:rPr lang="en-US" sz="900" kern="1200" dirty="0" err="1"/>
            <a:t>ekle-sil</a:t>
          </a:r>
          <a:r>
            <a:rPr lang="en-US" sz="900" kern="1200" dirty="0"/>
            <a:t>, </a:t>
          </a:r>
          <a:r>
            <a:rPr lang="en-US" sz="900" kern="1200" dirty="0" err="1"/>
            <a:t>yaz</a:t>
          </a:r>
          <a:r>
            <a:rPr lang="en-US" sz="900" kern="1200" dirty="0"/>
            <a:t> </a:t>
          </a:r>
          <a:r>
            <a:rPr lang="en-US" sz="900" kern="1200" dirty="0" err="1"/>
            <a:t>okulu gibi</a:t>
          </a:r>
          <a:r>
            <a:rPr lang="en-US" sz="900" kern="1200" dirty="0"/>
            <a:t> </a:t>
          </a:r>
          <a:r>
            <a:rPr lang="en-US" sz="900" kern="1200" dirty="0" err="1"/>
            <a:t>öğrencinin</a:t>
          </a:r>
          <a:r>
            <a:rPr lang="en-US" sz="900" kern="1200" dirty="0"/>
            <a:t> </a:t>
          </a:r>
          <a:r>
            <a:rPr lang="en-US" sz="900" kern="1200" dirty="0" err="1"/>
            <a:t>danışmalığa</a:t>
          </a:r>
          <a:r>
            <a:rPr lang="en-US" sz="900" kern="1200" dirty="0"/>
            <a:t> </a:t>
          </a:r>
          <a:r>
            <a:rPr lang="en-US" sz="900" kern="1200" dirty="0" err="1"/>
            <a:t>gereksinim</a:t>
          </a:r>
          <a:r>
            <a:rPr lang="en-US" sz="900" kern="1200" dirty="0"/>
            <a:t> </a:t>
          </a:r>
          <a:r>
            <a:rPr lang="en-US" sz="900" kern="1200" dirty="0" err="1"/>
            <a:t>duyduğu</a:t>
          </a:r>
          <a:r>
            <a:rPr lang="en-US" sz="900" kern="1200" dirty="0"/>
            <a:t> </a:t>
          </a:r>
          <a:r>
            <a:rPr lang="en-US" sz="900" kern="1200" dirty="0" err="1"/>
            <a:t>zamanlarda</a:t>
          </a:r>
          <a:r>
            <a:rPr lang="en-US" sz="900" kern="1200" dirty="0"/>
            <a:t> </a:t>
          </a:r>
          <a:r>
            <a:rPr lang="en-US" sz="900" kern="1200" dirty="0" err="1"/>
            <a:t>ilgili</a:t>
          </a:r>
          <a:r>
            <a:rPr lang="en-US" sz="900" kern="1200" dirty="0"/>
            <a:t> </a:t>
          </a:r>
          <a:r>
            <a:rPr lang="en-US" sz="900" kern="1200" dirty="0" err="1"/>
            <a:t>öğretim</a:t>
          </a:r>
          <a:r>
            <a:rPr lang="en-US" sz="900" kern="1200" dirty="0"/>
            <a:t> </a:t>
          </a:r>
          <a:r>
            <a:rPr lang="en-US" sz="900" kern="1200" dirty="0" err="1"/>
            <a:t>elemanı</a:t>
          </a:r>
          <a:r>
            <a:rPr lang="en-US" sz="900" kern="1200" dirty="0"/>
            <a:t> </a:t>
          </a:r>
          <a:r>
            <a:rPr lang="en-US" sz="900" kern="1200" dirty="0" err="1"/>
            <a:t>izinli</a:t>
          </a:r>
          <a:r>
            <a:rPr lang="en-US" sz="900" kern="1200" dirty="0"/>
            <a:t> </a:t>
          </a:r>
          <a:r>
            <a:rPr lang="en-US" sz="900" kern="1200" dirty="0" err="1"/>
            <a:t>ise</a:t>
          </a:r>
          <a:r>
            <a:rPr lang="en-US" sz="900" kern="1200" dirty="0"/>
            <a:t> </a:t>
          </a:r>
          <a:r>
            <a:rPr lang="en-US" sz="900" kern="1200" dirty="0" err="1"/>
            <a:t>bir</a:t>
          </a:r>
          <a:r>
            <a:rPr lang="en-US" sz="900" kern="1200" dirty="0"/>
            <a:t> </a:t>
          </a:r>
          <a:r>
            <a:rPr lang="en-US" sz="900" kern="1200" dirty="0" err="1"/>
            <a:t>başka</a:t>
          </a:r>
          <a:r>
            <a:rPr lang="en-US" sz="900" kern="1200" dirty="0"/>
            <a:t> </a:t>
          </a:r>
          <a:r>
            <a:rPr lang="en-US" sz="900" kern="1200" dirty="0" err="1"/>
            <a:t>öğretim</a:t>
          </a:r>
          <a:r>
            <a:rPr lang="en-US" sz="900" kern="1200" dirty="0"/>
            <a:t> </a:t>
          </a:r>
          <a:r>
            <a:rPr lang="en-US" sz="900" kern="1200" dirty="0" err="1"/>
            <a:t>elemanının</a:t>
          </a:r>
          <a:r>
            <a:rPr lang="en-US" sz="900" kern="1200" dirty="0"/>
            <a:t> </a:t>
          </a:r>
          <a:r>
            <a:rPr lang="en-US" sz="900" kern="1200" dirty="0" err="1"/>
            <a:t>görevlendirir</a:t>
          </a:r>
          <a:r>
            <a:rPr lang="en-US" sz="900" kern="1200" dirty="0"/>
            <a:t>.</a:t>
          </a:r>
        </a:p>
        <a:p>
          <a:pPr marL="88900" lvl="1" indent="-88900" algn="just" defTabSz="11652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err="1"/>
            <a:t>Danışman</a:t>
          </a:r>
          <a:r>
            <a:rPr lang="en-US" sz="900" kern="1200" dirty="0"/>
            <a:t>, </a:t>
          </a:r>
          <a:r>
            <a:rPr lang="en-US" sz="900" kern="1200" dirty="0" err="1"/>
            <a:t>yönetmeliğe</a:t>
          </a:r>
          <a:r>
            <a:rPr lang="en-US" sz="900" kern="1200" dirty="0"/>
            <a:t> </a:t>
          </a:r>
          <a:r>
            <a:rPr lang="en-US" sz="900" kern="1200" dirty="0" err="1"/>
            <a:t>uygun</a:t>
          </a:r>
          <a:r>
            <a:rPr lang="en-US" sz="900" kern="1200" dirty="0"/>
            <a:t> </a:t>
          </a:r>
          <a:r>
            <a:rPr lang="en-US" sz="900" kern="1200" dirty="0" err="1"/>
            <a:t>olmayan</a:t>
          </a:r>
          <a:r>
            <a:rPr lang="en-US" sz="900" kern="1200" dirty="0"/>
            <a:t> </a:t>
          </a:r>
          <a:r>
            <a:rPr lang="en-US" sz="900" kern="1200" dirty="0" err="1"/>
            <a:t>ve</a:t>
          </a:r>
          <a:r>
            <a:rPr lang="en-US" sz="900" kern="1200" dirty="0"/>
            <a:t> </a:t>
          </a:r>
          <a:r>
            <a:rPr lang="en-US" sz="900" kern="1200" dirty="0" err="1"/>
            <a:t>kayıt</a:t>
          </a:r>
          <a:r>
            <a:rPr lang="en-US" sz="900" kern="1200" dirty="0"/>
            <a:t> </a:t>
          </a:r>
          <a:r>
            <a:rPr lang="en-US" sz="900" kern="1200" dirty="0" err="1" smtClean="0"/>
            <a:t>onayı</a:t>
          </a:r>
          <a:r>
            <a:rPr lang="tr-TR" sz="900" kern="1200" dirty="0" err="1" smtClean="0"/>
            <a:t>nın</a:t>
          </a:r>
          <a:r>
            <a:rPr lang="en-US" sz="900" kern="1200" dirty="0" smtClean="0"/>
            <a:t> </a:t>
          </a:r>
          <a:r>
            <a:rPr lang="en-US" sz="900" kern="1200" dirty="0" err="1"/>
            <a:t>verilmemesi</a:t>
          </a:r>
          <a:r>
            <a:rPr lang="en-US" sz="900" kern="1200" dirty="0"/>
            <a:t> </a:t>
          </a:r>
          <a:r>
            <a:rPr lang="en-US" sz="900" kern="1200" dirty="0" err="1"/>
            <a:t>gereken</a:t>
          </a:r>
          <a:r>
            <a:rPr lang="en-US" sz="900" kern="1200" dirty="0"/>
            <a:t> </a:t>
          </a:r>
          <a:r>
            <a:rPr lang="en-US" sz="900" kern="1200" dirty="0" err="1"/>
            <a:t>durumlarda</a:t>
          </a:r>
          <a:r>
            <a:rPr lang="en-US" sz="900" kern="1200" dirty="0"/>
            <a:t> </a:t>
          </a:r>
          <a:r>
            <a:rPr lang="en-US" sz="900" kern="1200" dirty="0" err="1"/>
            <a:t>öğrenciyi</a:t>
          </a:r>
          <a:r>
            <a:rPr lang="en-US" sz="900" kern="1200" dirty="0"/>
            <a:t> </a:t>
          </a:r>
          <a:r>
            <a:rPr lang="en-US" sz="900" kern="1200" dirty="0" err="1"/>
            <a:t>uyararak</a:t>
          </a:r>
          <a:r>
            <a:rPr lang="en-US" sz="900" kern="1200" dirty="0"/>
            <a:t> </a:t>
          </a:r>
          <a:r>
            <a:rPr lang="en-US" sz="900" kern="1200" dirty="0" err="1"/>
            <a:t>gerekli</a:t>
          </a:r>
          <a:r>
            <a:rPr lang="en-US" sz="900" kern="1200" dirty="0"/>
            <a:t> </a:t>
          </a:r>
          <a:r>
            <a:rPr lang="en-US" sz="900" kern="1200" dirty="0" err="1"/>
            <a:t>değişikliğin</a:t>
          </a:r>
          <a:r>
            <a:rPr lang="en-US" sz="900" kern="1200" dirty="0"/>
            <a:t> </a:t>
          </a:r>
          <a:r>
            <a:rPr lang="en-US" sz="900" kern="1200" dirty="0" err="1"/>
            <a:t>yapılmasını</a:t>
          </a:r>
          <a:r>
            <a:rPr lang="en-US" sz="900" kern="1200" dirty="0"/>
            <a:t> </a:t>
          </a:r>
          <a:r>
            <a:rPr lang="en-US" sz="900" kern="1200" dirty="0" err="1"/>
            <a:t>sağlar</a:t>
          </a:r>
          <a:r>
            <a:rPr lang="en-US" sz="900" kern="1200" dirty="0"/>
            <a:t>. </a:t>
          </a:r>
          <a:r>
            <a:rPr lang="en-US" sz="900" kern="1200" dirty="0" err="1"/>
            <a:t>Öğrenci değişiklik yapmamakta ısrar ederse, durumu yazılı olarak birim başkanlığına ve buradan da Dekanlığa iletilmelidir.</a:t>
          </a:r>
        </a:p>
        <a:p>
          <a:pPr marL="88900" lvl="1" indent="-88900" algn="just" defTabSz="11652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err="1"/>
            <a:t>Öğrencinin</a:t>
          </a:r>
          <a:r>
            <a:rPr lang="en-US" sz="900" kern="1200" dirty="0"/>
            <a:t> </a:t>
          </a:r>
          <a:r>
            <a:rPr lang="en-US" sz="900" kern="1200" dirty="0" err="1"/>
            <a:t>gerekli</a:t>
          </a:r>
          <a:r>
            <a:rPr lang="en-US" sz="900" kern="1200" dirty="0"/>
            <a:t> </a:t>
          </a:r>
          <a:r>
            <a:rPr lang="en-US" sz="900" kern="1200" dirty="0" err="1"/>
            <a:t>mazeret</a:t>
          </a:r>
          <a:r>
            <a:rPr lang="en-US" sz="900" kern="1200" dirty="0"/>
            <a:t> </a:t>
          </a:r>
          <a:r>
            <a:rPr lang="en-US" sz="900" kern="1200" dirty="0" err="1"/>
            <a:t>bildirerek</a:t>
          </a:r>
          <a:r>
            <a:rPr lang="en-US" sz="900" kern="1200" dirty="0"/>
            <a:t> </a:t>
          </a:r>
          <a:r>
            <a:rPr lang="en-US" sz="900" kern="1200" dirty="0" err="1"/>
            <a:t>danışman</a:t>
          </a:r>
          <a:r>
            <a:rPr lang="en-US" sz="900" kern="1200" dirty="0"/>
            <a:t> </a:t>
          </a:r>
          <a:r>
            <a:rPr lang="en-US" sz="900" kern="1200" dirty="0" err="1"/>
            <a:t>değişikliğine</a:t>
          </a:r>
          <a:r>
            <a:rPr lang="en-US" sz="900" kern="1200" dirty="0"/>
            <a:t> </a:t>
          </a:r>
          <a:r>
            <a:rPr lang="en-US" sz="900" kern="1200" dirty="0" err="1"/>
            <a:t>gidebilir</a:t>
          </a:r>
          <a:r>
            <a:rPr lang="en-US" sz="900" kern="1200" dirty="0"/>
            <a:t>. </a:t>
          </a:r>
          <a:r>
            <a:rPr lang="en-US" sz="900" kern="1200" dirty="0" err="1"/>
            <a:t>Bu durumda gerekçe haklı ise danışman ve öğrenciye bilgilendirme yapılır.</a:t>
          </a:r>
        </a:p>
      </dsp:txBody>
      <dsp:txXfrm>
        <a:off x="545930" y="4215415"/>
        <a:ext cx="3525452" cy="2169448"/>
      </dsp:txXfrm>
    </dsp:sp>
    <dsp:sp modelId="{7B1EEC8E-DFDB-4767-9992-F50EDD4951F7}">
      <dsp:nvSpPr>
        <dsp:cNvPr id="0" name=""/>
        <dsp:cNvSpPr/>
      </dsp:nvSpPr>
      <dsp:spPr>
        <a:xfrm>
          <a:off x="5832123" y="170788"/>
          <a:ext cx="5264081" cy="3035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358775" lvl="1" indent="-90488" algn="just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58775" algn="l"/>
            </a:tabLst>
          </a:pPr>
          <a:r>
            <a:rPr lang="en-US" sz="800" kern="1200" dirty="0" err="1"/>
            <a:t>Danışman</a:t>
          </a:r>
          <a:r>
            <a:rPr lang="en-US" sz="800" kern="1200" dirty="0"/>
            <a:t>, </a:t>
          </a:r>
          <a:r>
            <a:rPr lang="en-US" sz="800" kern="1200" dirty="0" err="1"/>
            <a:t>danışmanlıkla</a:t>
          </a:r>
          <a:r>
            <a:rPr lang="en-US" sz="800" kern="1200" dirty="0"/>
            <a:t> </a:t>
          </a:r>
          <a:r>
            <a:rPr lang="en-US" sz="800" kern="1200" dirty="0" err="1"/>
            <a:t>ilgili</a:t>
          </a:r>
          <a:r>
            <a:rPr lang="en-US" sz="800" kern="1200" dirty="0"/>
            <a:t> </a:t>
          </a:r>
          <a:r>
            <a:rPr lang="en-US" sz="800" kern="1200" dirty="0" err="1"/>
            <a:t>yasal</a:t>
          </a:r>
          <a:r>
            <a:rPr lang="en-US" sz="800" kern="1200" dirty="0"/>
            <a:t> </a:t>
          </a:r>
          <a:r>
            <a:rPr lang="en-US" sz="800" kern="1200" dirty="0" err="1"/>
            <a:t>mevzuatı</a:t>
          </a:r>
          <a:r>
            <a:rPr lang="en-US" sz="800" kern="1200" dirty="0"/>
            <a:t> </a:t>
          </a:r>
          <a:r>
            <a:rPr lang="en-US" sz="800" kern="1200" dirty="0" err="1"/>
            <a:t>ve</a:t>
          </a:r>
          <a:r>
            <a:rPr lang="en-US" sz="800" kern="1200" dirty="0"/>
            <a:t> </a:t>
          </a:r>
          <a:r>
            <a:rPr lang="en-US" sz="800" kern="1200" dirty="0" err="1"/>
            <a:t>sorumlulukları</a:t>
          </a:r>
          <a:r>
            <a:rPr lang="en-US" sz="800" kern="1200" dirty="0"/>
            <a:t> </a:t>
          </a:r>
          <a:r>
            <a:rPr lang="en-US" sz="800" kern="1200" dirty="0" err="1"/>
            <a:t>bilmek</a:t>
          </a:r>
          <a:r>
            <a:rPr lang="en-US" sz="800" kern="1200" dirty="0"/>
            <a:t>, </a:t>
          </a:r>
          <a:r>
            <a:rPr lang="en-US" sz="800" kern="1200" dirty="0" err="1"/>
            <a:t>uygulamak</a:t>
          </a:r>
          <a:r>
            <a:rPr lang="en-US" sz="800" kern="1200" dirty="0"/>
            <a:t>, </a:t>
          </a:r>
          <a:r>
            <a:rPr lang="en-US" sz="800" kern="1200" dirty="0" err="1"/>
            <a:t>izlemekle</a:t>
          </a:r>
          <a:r>
            <a:rPr lang="en-US" sz="800" kern="1200" dirty="0"/>
            <a:t> </a:t>
          </a:r>
          <a:r>
            <a:rPr lang="en-US" sz="800" kern="1200" dirty="0" err="1"/>
            <a:t>görevlidir</a:t>
          </a:r>
          <a:r>
            <a:rPr lang="en-US" sz="800" kern="1200" dirty="0"/>
            <a:t>.</a:t>
          </a:r>
          <a:endParaRPr lang="tr-TR" sz="700" kern="1200" dirty="0"/>
        </a:p>
        <a:p>
          <a:pPr marL="358775" lvl="1" indent="-90488" algn="just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58775" algn="l"/>
            </a:tabLst>
          </a:pPr>
          <a:r>
            <a:rPr lang="en-US" sz="800" kern="1200" dirty="0" err="1"/>
            <a:t>Danışman</a:t>
          </a:r>
          <a:r>
            <a:rPr lang="en-US" sz="800" kern="1200" dirty="0"/>
            <a:t>, öğrenciye bölüm hakkında, zorunlu ve seçmeli dersler, krediler, mezuniyet koşulları vb. konularda bilgi verir.</a:t>
          </a:r>
        </a:p>
        <a:p>
          <a:pPr marL="358775" lvl="1" indent="-90488" algn="just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58775" algn="l"/>
            </a:tabLst>
          </a:pPr>
          <a:r>
            <a:rPr lang="en-US" sz="800" kern="1200" dirty="0" err="1"/>
            <a:t>Öğrenciyi</a:t>
          </a:r>
          <a:r>
            <a:rPr lang="en-US" sz="800" kern="1200" dirty="0"/>
            <a:t> ilgili üniversitenin ilgili yönetmeliği (Yüksek İhtisas Üniversitesi Ön Lisans ve Lisan Eğitim Öğretim ve Sınav Yönetmeliği) okuması konusunda yönlendirir.</a:t>
          </a:r>
        </a:p>
        <a:p>
          <a:pPr marL="358775" lvl="1" indent="-90488" algn="just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58775" algn="l"/>
            </a:tabLst>
          </a:pPr>
          <a:r>
            <a:rPr lang="en-US" sz="800" kern="1200" dirty="0" err="1"/>
            <a:t>Danışman</a:t>
          </a:r>
          <a:r>
            <a:rPr lang="en-US" sz="800" kern="1200" dirty="0"/>
            <a:t>, intibak, muafiyet, burs imkanları, staj, mezuniyet ve kariyer planlama gibi konularda öğrenciye eğitim süresi boyunca rehberlik eder. Kayıt yenileme ve ders seçme işlemlerini öğrenciyle beraber yapar.</a:t>
          </a:r>
        </a:p>
        <a:p>
          <a:pPr marL="358775" lvl="1" indent="-90488" algn="just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58775" algn="l"/>
            </a:tabLst>
          </a:pPr>
          <a:r>
            <a:rPr lang="en-US" sz="800" kern="1200" dirty="0" err="1"/>
            <a:t>Danışman</a:t>
          </a:r>
          <a:r>
            <a:rPr lang="en-US" sz="800" kern="1200" dirty="0"/>
            <a:t>, üniversitenin Bilgi-işlem Sistemi üzerinden öğrenci tarafından seçilen derslerin yönetmeliğe uygunluğunu kontrol eder, dönem başlamadan önce sistem üzerinden kayıt onayı verir.</a:t>
          </a:r>
        </a:p>
        <a:p>
          <a:pPr marL="358775" lvl="1" indent="-90488" algn="just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58775" algn="l"/>
            </a:tabLst>
          </a:pPr>
          <a:r>
            <a:rPr lang="en-US" sz="800" kern="1200" dirty="0" err="1"/>
            <a:t>Danışman</a:t>
          </a:r>
          <a:r>
            <a:rPr lang="en-US" sz="800" kern="1200" dirty="0"/>
            <a:t>, yönetmeliğe uygun olmayan ve kayıt onayı verilmemesi gereken durumlarda öğrenciyi uyararak gerekli değişikliğin yapılmasını sağlar. Öğrenci değişiklik yapmamakta ısrar ederse, durumu yazılı olarak birim başkanlığına ve buradan da Dekanlığa iletmelidir.</a:t>
          </a:r>
        </a:p>
        <a:p>
          <a:pPr marL="358775" lvl="1" indent="-90488" algn="just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58775" algn="l"/>
            </a:tabLst>
          </a:pPr>
          <a:r>
            <a:rPr lang="en-US" sz="800" kern="1200" dirty="0" err="1"/>
            <a:t>Danışman</a:t>
          </a:r>
          <a:r>
            <a:rPr lang="en-US" sz="800" kern="1200" dirty="0"/>
            <a:t> her dönem başında öğrencinin yaptığı ders kayıt sisteminin birer örneğini, izlem amaçlı kayıt altına alır.</a:t>
          </a:r>
        </a:p>
        <a:p>
          <a:pPr marL="358775" lvl="1" indent="-90488" algn="just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58775" algn="l"/>
            </a:tabLst>
          </a:pPr>
          <a:r>
            <a:rPr lang="en-US" sz="800" kern="1200" dirty="0" err="1" smtClean="0"/>
            <a:t>Danışman</a:t>
          </a:r>
          <a:r>
            <a:rPr lang="tr-TR" sz="800" kern="1200" dirty="0" err="1" smtClean="0"/>
            <a:t>ın</a:t>
          </a:r>
          <a:r>
            <a:rPr lang="en-US" sz="800" kern="1200" dirty="0" smtClean="0"/>
            <a:t> </a:t>
          </a:r>
          <a:r>
            <a:rPr lang="en-US" sz="800" kern="1200" dirty="0"/>
            <a:t>verdiği danışmalık hizmetleri konusunda dikkat ve kontrol sorumluluğu bulunmaktadır.</a:t>
          </a:r>
        </a:p>
        <a:p>
          <a:pPr marL="358775" lvl="1" indent="-90488" algn="just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58775" algn="l"/>
            </a:tabLst>
          </a:pPr>
          <a:r>
            <a:rPr lang="en-US" sz="800" kern="1200" dirty="0" err="1"/>
            <a:t>Başarılı</a:t>
          </a:r>
          <a:r>
            <a:rPr lang="en-US" sz="800" kern="1200" dirty="0"/>
            <a:t> ve maddi desteğe gereksinimi olan öğrencileri tespit ederek, birim yöneticisine bildirir.</a:t>
          </a:r>
        </a:p>
        <a:p>
          <a:pPr marL="358775" lvl="1" indent="-90488" algn="just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>
              <a:tab pos="358775" algn="l"/>
            </a:tabLst>
          </a:pPr>
          <a:r>
            <a:rPr lang="en-US" sz="800" kern="1200" dirty="0" err="1"/>
            <a:t>Danışman</a:t>
          </a:r>
          <a:r>
            <a:rPr lang="en-US" sz="800" kern="1200" dirty="0"/>
            <a:t>, haftada en az iki saatini ‘Danışmanlık Saati ‘olarak belirler ve öğrencilerini bilgilendirir.</a:t>
          </a:r>
        </a:p>
      </dsp:txBody>
      <dsp:txXfrm>
        <a:off x="7478037" y="237478"/>
        <a:ext cx="3551477" cy="2143600"/>
      </dsp:txXfrm>
    </dsp:sp>
    <dsp:sp modelId="{1DE89986-AAC5-42FC-BDD2-2E8DE6867064}">
      <dsp:nvSpPr>
        <dsp:cNvPr id="0" name=""/>
        <dsp:cNvSpPr/>
      </dsp:nvSpPr>
      <dsp:spPr>
        <a:xfrm>
          <a:off x="466375" y="176149"/>
          <a:ext cx="5236385" cy="30365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88900" lvl="1" indent="-8890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err="1"/>
            <a:t>Birim</a:t>
          </a:r>
          <a:r>
            <a:rPr lang="en-US" sz="900" kern="1200" dirty="0"/>
            <a:t> </a:t>
          </a:r>
          <a:r>
            <a:rPr lang="en-US" sz="900" kern="1200" dirty="0" err="1"/>
            <a:t>yöneticisi</a:t>
          </a:r>
          <a:r>
            <a:rPr lang="en-US" sz="900" kern="1200" dirty="0"/>
            <a:t>, </a:t>
          </a:r>
          <a:r>
            <a:rPr lang="en-US" sz="900" kern="1200" dirty="0" err="1"/>
            <a:t>öğrencilere</a:t>
          </a:r>
          <a:r>
            <a:rPr lang="en-US" sz="900" kern="1200" dirty="0"/>
            <a:t> </a:t>
          </a:r>
          <a:r>
            <a:rPr lang="en-US" sz="900" kern="1200" dirty="0" err="1"/>
            <a:t>üniversiteye</a:t>
          </a:r>
          <a:r>
            <a:rPr lang="en-US" sz="900" kern="1200" dirty="0"/>
            <a:t> </a:t>
          </a:r>
          <a:r>
            <a:rPr lang="en-US" sz="900" kern="1200" dirty="0" err="1"/>
            <a:t>girişinden</a:t>
          </a:r>
          <a:r>
            <a:rPr lang="en-US" sz="900" kern="1200" dirty="0"/>
            <a:t> </a:t>
          </a:r>
          <a:r>
            <a:rPr lang="en-US" sz="900" kern="1200" dirty="0" err="1"/>
            <a:t>mezun</a:t>
          </a:r>
          <a:r>
            <a:rPr lang="en-US" sz="900" kern="1200" dirty="0"/>
            <a:t> </a:t>
          </a:r>
          <a:r>
            <a:rPr lang="en-US" sz="900" kern="1200" dirty="0" err="1"/>
            <a:t>olacağı</a:t>
          </a:r>
          <a:r>
            <a:rPr lang="en-US" sz="900" kern="1200" dirty="0"/>
            <a:t> </a:t>
          </a:r>
          <a:r>
            <a:rPr lang="en-US" sz="900" kern="1200" dirty="0" err="1"/>
            <a:t>süreye</a:t>
          </a:r>
          <a:r>
            <a:rPr lang="en-US" sz="900" kern="1200" dirty="0"/>
            <a:t> </a:t>
          </a:r>
          <a:r>
            <a:rPr lang="en-US" sz="900" kern="1200" dirty="0" err="1"/>
            <a:t>kadar</a:t>
          </a:r>
          <a:r>
            <a:rPr lang="en-US" sz="900" kern="1200" dirty="0"/>
            <a:t> </a:t>
          </a:r>
          <a:r>
            <a:rPr lang="en-US" sz="900" kern="1200" dirty="0" err="1"/>
            <a:t>danışmanlık</a:t>
          </a:r>
          <a:r>
            <a:rPr lang="en-US" sz="900" kern="1200" dirty="0"/>
            <a:t> </a:t>
          </a:r>
          <a:r>
            <a:rPr lang="en-US" sz="900" kern="1200" dirty="0" err="1"/>
            <a:t>verecek</a:t>
          </a:r>
          <a:r>
            <a:rPr lang="en-US" sz="900" kern="1200" dirty="0"/>
            <a:t> </a:t>
          </a:r>
          <a:r>
            <a:rPr lang="en-US" sz="900" kern="1200" dirty="0" err="1"/>
            <a:t>ilgili</a:t>
          </a:r>
          <a:r>
            <a:rPr lang="en-US" sz="900" kern="1200" dirty="0"/>
            <a:t> </a:t>
          </a:r>
          <a:r>
            <a:rPr lang="en-US" sz="900" kern="1200" dirty="0" err="1"/>
            <a:t>öğretim</a:t>
          </a:r>
          <a:r>
            <a:rPr lang="en-US" sz="900" kern="1200" dirty="0"/>
            <a:t> </a:t>
          </a:r>
          <a:r>
            <a:rPr lang="en-US" sz="900" kern="1200" dirty="0" err="1"/>
            <a:t>üyesini</a:t>
          </a:r>
          <a:r>
            <a:rPr lang="en-US" sz="900" kern="1200" dirty="0"/>
            <a:t> </a:t>
          </a:r>
          <a:r>
            <a:rPr lang="en-US" sz="900" kern="1200" dirty="0" err="1"/>
            <a:t>görevlendirilir</a:t>
          </a:r>
          <a:r>
            <a:rPr lang="en-US" sz="900" kern="1200" dirty="0"/>
            <a:t>.</a:t>
          </a:r>
          <a:endParaRPr lang="tr-TR" sz="900" kern="1200" dirty="0"/>
        </a:p>
        <a:p>
          <a:pPr marL="88900" lvl="1" indent="-8890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/>
            <a:t>Bu görevlendirme eğitim -öğretim yılı başında yapılır.</a:t>
          </a:r>
        </a:p>
        <a:p>
          <a:pPr marL="88900" lvl="1" indent="-8890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err="1"/>
            <a:t>Yeterli</a:t>
          </a:r>
          <a:r>
            <a:rPr lang="en-US" sz="900" kern="1200" dirty="0"/>
            <a:t> sayıda öğretim elemanı yok ise başka bölümden danışman görevlendirmesi </a:t>
          </a:r>
          <a:r>
            <a:rPr lang="en-US" sz="900" kern="1200" dirty="0" err="1"/>
            <a:t>yapılabilir</a:t>
          </a:r>
          <a:r>
            <a:rPr lang="en-US" sz="900" kern="1200" dirty="0"/>
            <a:t>.</a:t>
          </a:r>
        </a:p>
        <a:p>
          <a:pPr marL="88900" lvl="1" indent="-8890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/>
            <a:t>Akademik danışmanın görev süresi öğrencinin üniversite ile ilişiği kesilene kadar devam eder.</a:t>
          </a:r>
        </a:p>
        <a:p>
          <a:pPr marL="88900" lvl="1" indent="-8890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err="1"/>
            <a:t>Birim</a:t>
          </a:r>
          <a:r>
            <a:rPr lang="en-US" sz="900" kern="1200" dirty="0"/>
            <a:t> yöneticisi, gerekli gördüğü durumlarda değişiklik yapabilir.</a:t>
          </a:r>
        </a:p>
        <a:p>
          <a:pPr marL="88900" lvl="1" indent="-8890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err="1"/>
            <a:t>Danışmanlık</a:t>
          </a:r>
          <a:r>
            <a:rPr lang="en-US" sz="900" kern="1200" dirty="0"/>
            <a:t> deneyimi olmayan ve ilk defa danışmanlık yapacak öğretim elemanlarına, bu konuda eğitim verilmesi planlanır.</a:t>
          </a:r>
        </a:p>
      </dsp:txBody>
      <dsp:txXfrm>
        <a:off x="533077" y="242851"/>
        <a:ext cx="3532066" cy="2143982"/>
      </dsp:txXfrm>
    </dsp:sp>
    <dsp:sp modelId="{FBCB22E4-289A-431F-A27B-D9E4DB145BE9}">
      <dsp:nvSpPr>
        <dsp:cNvPr id="0" name=""/>
        <dsp:cNvSpPr/>
      </dsp:nvSpPr>
      <dsp:spPr>
        <a:xfrm>
          <a:off x="3775431" y="1293559"/>
          <a:ext cx="1928016" cy="1928016"/>
        </a:xfrm>
        <a:prstGeom prst="pieWedge">
          <a:avLst/>
        </a:prstGeom>
        <a:solidFill>
          <a:schemeClr val="accent2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>
              <a:solidFill>
                <a:srgbClr val="C00000"/>
              </a:solidFill>
            </a:rPr>
            <a:t>P</a:t>
          </a:r>
          <a:r>
            <a:rPr lang="tr-TR" sz="1700" kern="1200" dirty="0"/>
            <a:t>LANLA</a:t>
          </a:r>
        </a:p>
      </dsp:txBody>
      <dsp:txXfrm>
        <a:off x="4340134" y="1858262"/>
        <a:ext cx="1363313" cy="1363313"/>
      </dsp:txXfrm>
    </dsp:sp>
    <dsp:sp modelId="{1C1506CC-E666-45CA-8973-97AC8BD421EF}">
      <dsp:nvSpPr>
        <dsp:cNvPr id="0" name=""/>
        <dsp:cNvSpPr/>
      </dsp:nvSpPr>
      <dsp:spPr>
        <a:xfrm rot="5400000">
          <a:off x="5839476" y="1283369"/>
          <a:ext cx="1928016" cy="1928016"/>
        </a:xfrm>
        <a:prstGeom prst="pieWedge">
          <a:avLst/>
        </a:prstGeom>
        <a:solidFill>
          <a:schemeClr val="accent1">
            <a:alpha val="31000"/>
          </a:schemeClr>
        </a:solidFill>
        <a:ln>
          <a:noFill/>
        </a:ln>
        <a:effectLst>
          <a:glow>
            <a:schemeClr val="accent1"/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>
              <a:solidFill>
                <a:srgbClr val="C00000"/>
              </a:solidFill>
            </a:rPr>
            <a:t>U</a:t>
          </a:r>
          <a:r>
            <a:rPr lang="tr-TR" sz="1700" kern="1200" dirty="0"/>
            <a:t>YGULA</a:t>
          </a:r>
        </a:p>
      </dsp:txBody>
      <dsp:txXfrm rot="-5400000">
        <a:off x="5839476" y="1848072"/>
        <a:ext cx="1363313" cy="1363313"/>
      </dsp:txXfrm>
    </dsp:sp>
    <dsp:sp modelId="{523085B0-2246-4431-9A61-481168FC009D}">
      <dsp:nvSpPr>
        <dsp:cNvPr id="0" name=""/>
        <dsp:cNvSpPr/>
      </dsp:nvSpPr>
      <dsp:spPr>
        <a:xfrm rot="10800000">
          <a:off x="5849695" y="3378097"/>
          <a:ext cx="1928016" cy="1928016"/>
        </a:xfrm>
        <a:prstGeom prst="pieWedge">
          <a:avLst/>
        </a:prstGeom>
        <a:solidFill>
          <a:schemeClr val="accent4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>
              <a:solidFill>
                <a:srgbClr val="C00000"/>
              </a:solidFill>
            </a:rPr>
            <a:t>K</a:t>
          </a:r>
          <a:r>
            <a:rPr lang="tr-TR" sz="1700" kern="1200" dirty="0"/>
            <a:t>ONTROL ET</a:t>
          </a:r>
        </a:p>
      </dsp:txBody>
      <dsp:txXfrm rot="10800000">
        <a:off x="5849695" y="3378097"/>
        <a:ext cx="1363313" cy="1363313"/>
      </dsp:txXfrm>
    </dsp:sp>
    <dsp:sp modelId="{22B45599-3804-42C1-9B11-456BA815E5EF}">
      <dsp:nvSpPr>
        <dsp:cNvPr id="0" name=""/>
        <dsp:cNvSpPr/>
      </dsp:nvSpPr>
      <dsp:spPr>
        <a:xfrm rot="16200000">
          <a:off x="3785650" y="3367879"/>
          <a:ext cx="1928016" cy="1928016"/>
        </a:xfrm>
        <a:prstGeom prst="pieWedge">
          <a:avLst/>
        </a:prstGeom>
        <a:solidFill>
          <a:schemeClr val="accent6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>
              <a:solidFill>
                <a:srgbClr val="C00000"/>
              </a:solidFill>
            </a:rPr>
            <a:t>Ö</a:t>
          </a:r>
          <a:r>
            <a:rPr lang="tr-TR" sz="1700" kern="1200" dirty="0"/>
            <a:t>NLEM AL</a:t>
          </a:r>
        </a:p>
      </dsp:txBody>
      <dsp:txXfrm rot="5400000">
        <a:off x="4350353" y="3367879"/>
        <a:ext cx="1363313" cy="1363313"/>
      </dsp:txXfrm>
    </dsp:sp>
    <dsp:sp modelId="{1D7DBEDD-A245-4488-AB9E-15AF30FC5B6A}">
      <dsp:nvSpPr>
        <dsp:cNvPr id="0" name=""/>
        <dsp:cNvSpPr/>
      </dsp:nvSpPr>
      <dsp:spPr>
        <a:xfrm>
          <a:off x="5289267" y="2677351"/>
          <a:ext cx="974609" cy="847486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3AF742A-16AD-4F01-873E-2A37A620D01B}">
      <dsp:nvSpPr>
        <dsp:cNvPr id="0" name=""/>
        <dsp:cNvSpPr/>
      </dsp:nvSpPr>
      <dsp:spPr>
        <a:xfrm rot="10800000">
          <a:off x="5289267" y="3003307"/>
          <a:ext cx="974609" cy="847486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13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0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3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54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1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66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40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24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4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470478534"/>
              </p:ext>
            </p:extLst>
          </p:nvPr>
        </p:nvGraphicFramePr>
        <p:xfrm>
          <a:off x="319427" y="329855"/>
          <a:ext cx="11553144" cy="6528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1607207" y="-8965"/>
            <a:ext cx="89775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YÜKSEK İHTİSAS ÜNİVERSİTESİ SAĞLIK BİLİMLERİ FAKÜLTESİ DANIŞMANLIK </a:t>
            </a:r>
            <a:r>
              <a:rPr lang="en-US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PUKÖ DÖNGÜSÜ</a:t>
            </a:r>
            <a:r>
              <a:rPr lang="en-US" sz="2400" kern="1400" spc="25" dirty="0">
                <a:solidFill>
                  <a:srgbClr val="17365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406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501</Words>
  <Application>Microsoft Office PowerPoint</Application>
  <PresentationFormat>Geniş ekran</PresentationFormat>
  <Paragraphs>29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MS Gothic</vt:lpstr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</dc:creator>
  <cp:lastModifiedBy>Melek VOLKAN YAZICI</cp:lastModifiedBy>
  <cp:revision>27</cp:revision>
  <dcterms:created xsi:type="dcterms:W3CDTF">2025-07-17T11:38:44Z</dcterms:created>
  <dcterms:modified xsi:type="dcterms:W3CDTF">2025-08-29T12:13:26Z</dcterms:modified>
</cp:coreProperties>
</file>