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3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</a:t>
          </a:r>
          <a:r>
            <a:rPr lang="tr-TR" sz="1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Dönemlik müfredat planlaması için lisansüstü programlardan görüşleri talep et</a:t>
          </a: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b="0" i="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tr-TR" sz="1100" dirty="0">
              <a:latin typeface="Calibri" panose="020F0502020204030204" pitchFamily="34" charset="0"/>
              <a:cs typeface="Calibri" panose="020F0502020204030204" pitchFamily="34" charset="0"/>
            </a:rPr>
            <a:t>Öğrenci başarı durumunu kontrol et</a:t>
          </a:r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Gelen paydaş geribildirimlerini dikkate alarak müfredattaki aksaklıkları gider</a:t>
          </a: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06651750-BF23-4EBA-A919-10AC7B20E8D9}">
      <dgm:prSet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15D4EC-E99A-4C2B-8979-8B6BB8B53363}" type="parTrans" cxnId="{8D798904-2856-4990-8A36-B2F7FE03FDC1}">
      <dgm:prSet/>
      <dgm:spPr/>
      <dgm:t>
        <a:bodyPr/>
        <a:lstStyle/>
        <a:p>
          <a:endParaRPr lang="tr-TR"/>
        </a:p>
      </dgm:t>
    </dgm:pt>
    <dgm:pt modelId="{236607E0-FE64-4BEF-9EAC-AC0DB86785D2}" type="sibTrans" cxnId="{8D798904-2856-4990-8A36-B2F7FE03FDC1}">
      <dgm:prSet/>
      <dgm:spPr/>
      <dgm:t>
        <a:bodyPr/>
        <a:lstStyle/>
        <a:p>
          <a:endParaRPr lang="tr-TR"/>
        </a:p>
      </dgm:t>
    </dgm:pt>
    <dgm:pt modelId="{43E66297-6915-4E66-B9D9-61872C56453B}">
      <dgm:prSet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D275162-85A2-4AEC-9E9B-C81C2D65FDE8}" type="parTrans" cxnId="{FE7AF714-3FE0-4D21-B0F1-36E6E45E91D2}">
      <dgm:prSet/>
      <dgm:spPr/>
      <dgm:t>
        <a:bodyPr/>
        <a:lstStyle/>
        <a:p>
          <a:endParaRPr lang="tr-TR"/>
        </a:p>
      </dgm:t>
    </dgm:pt>
    <dgm:pt modelId="{E79B43B0-F3A9-4943-8902-4F47E270F3C6}" type="sibTrans" cxnId="{FE7AF714-3FE0-4D21-B0F1-36E6E45E91D2}">
      <dgm:prSet/>
      <dgm:spPr/>
      <dgm:t>
        <a:bodyPr/>
        <a:lstStyle/>
        <a:p>
          <a:endParaRPr lang="tr-TR"/>
        </a:p>
      </dgm:t>
    </dgm:pt>
    <dgm:pt modelId="{72D71B00-8115-EF47-93FA-E339FBFD2BE9}">
      <dgm:prSet custT="1"/>
      <dgm:spPr/>
      <dgm:t>
        <a:bodyPr/>
        <a:lstStyle/>
        <a:p>
          <a:pPr algn="just">
            <a:lnSpc>
              <a:spcPct val="150000"/>
            </a:lnSpc>
            <a:buFont typeface="Arial" panose="020B0604020202020204" pitchFamily="34" charset="0"/>
            <a:buChar char="•"/>
          </a:pPr>
          <a:endParaRPr lang="tr-TR" sz="11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2C9F27-9319-4247-B675-1E8452FDE526}" type="parTrans" cxnId="{8234BE0D-E796-B74B-A4A1-2F0C84919F46}">
      <dgm:prSet/>
      <dgm:spPr/>
      <dgm:t>
        <a:bodyPr/>
        <a:lstStyle/>
        <a:p>
          <a:endParaRPr lang="tr-TR"/>
        </a:p>
      </dgm:t>
    </dgm:pt>
    <dgm:pt modelId="{13229272-3DCA-1E4F-B294-E673DD71B1DA}" type="sibTrans" cxnId="{8234BE0D-E796-B74B-A4A1-2F0C84919F46}">
      <dgm:prSet/>
      <dgm:spPr/>
      <dgm:t>
        <a:bodyPr/>
        <a:lstStyle/>
        <a:p>
          <a:endParaRPr lang="tr-TR"/>
        </a:p>
      </dgm:t>
    </dgm:pt>
    <dgm:pt modelId="{0B0E8D2B-7D44-FD47-B1BF-867473AA8541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Müfredatı oluştur ve ilgili kurullardan/senatodan onayını al</a:t>
          </a:r>
        </a:p>
      </dgm:t>
    </dgm:pt>
    <dgm:pt modelId="{C74B9281-83E8-3542-8D56-0F6D42C00A34}" type="parTrans" cxnId="{9E3C22C0-BCC1-B344-A5F1-C2ABD1925076}">
      <dgm:prSet/>
      <dgm:spPr/>
      <dgm:t>
        <a:bodyPr/>
        <a:lstStyle/>
        <a:p>
          <a:endParaRPr lang="tr-TR"/>
        </a:p>
      </dgm:t>
    </dgm:pt>
    <dgm:pt modelId="{AA81F416-3F77-4C4C-A1FC-1479F5A47119}" type="sibTrans" cxnId="{9E3C22C0-BCC1-B344-A5F1-C2ABD1925076}">
      <dgm:prSet/>
      <dgm:spPr/>
      <dgm:t>
        <a:bodyPr/>
        <a:lstStyle/>
        <a:p>
          <a:endParaRPr lang="tr-TR"/>
        </a:p>
      </dgm:t>
    </dgm:pt>
    <dgm:pt modelId="{DADA2ACC-6F17-2341-8EBE-DE7D5314302B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>
              <a:latin typeface="Calibri" panose="020F0502020204030204" pitchFamily="34" charset="0"/>
              <a:cs typeface="Calibri" panose="020F0502020204030204" pitchFamily="34" charset="0"/>
            </a:rPr>
            <a:t> Öğrenci geribildirimlerini değerlendir</a:t>
          </a:r>
        </a:p>
      </dgm:t>
    </dgm:pt>
    <dgm:pt modelId="{B6026C06-B882-C24B-9375-26F95F967B6C}" type="parTrans" cxnId="{E1D9FB5B-CA6B-3647-BAF2-2437116E23C0}">
      <dgm:prSet/>
      <dgm:spPr/>
      <dgm:t>
        <a:bodyPr/>
        <a:lstStyle/>
        <a:p>
          <a:endParaRPr lang="tr-TR"/>
        </a:p>
      </dgm:t>
    </dgm:pt>
    <dgm:pt modelId="{D2BA35B0-D827-9246-8BAC-EC17A12B66DD}" type="sibTrans" cxnId="{E1D9FB5B-CA6B-3647-BAF2-2437116E23C0}">
      <dgm:prSet/>
      <dgm:spPr/>
      <dgm:t>
        <a:bodyPr/>
        <a:lstStyle/>
        <a:p>
          <a:endParaRPr lang="tr-TR"/>
        </a:p>
      </dgm:t>
    </dgm:pt>
    <dgm:pt modelId="{44525168-6071-964D-890B-433322DB3E0C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>
              <a:latin typeface="Calibri" panose="020F0502020204030204" pitchFamily="34" charset="0"/>
              <a:cs typeface="Calibri" panose="020F0502020204030204" pitchFamily="34" charset="0"/>
            </a:rPr>
            <a:t> Paydaş geribildirimlerini değerlendir</a:t>
          </a:r>
        </a:p>
      </dgm:t>
    </dgm:pt>
    <dgm:pt modelId="{B0E3B173-1439-AD48-8EBA-5F56A6ECA14A}" type="parTrans" cxnId="{841F1F6C-F276-824F-8121-B626E270FD62}">
      <dgm:prSet/>
      <dgm:spPr/>
      <dgm:t>
        <a:bodyPr/>
        <a:lstStyle/>
        <a:p>
          <a:endParaRPr lang="tr-TR"/>
        </a:p>
      </dgm:t>
    </dgm:pt>
    <dgm:pt modelId="{5CC033D7-BE80-2642-B649-E66BAE8746EC}" type="sibTrans" cxnId="{841F1F6C-F276-824F-8121-B626E270FD62}">
      <dgm:prSet/>
      <dgm:spPr/>
      <dgm:t>
        <a:bodyPr/>
        <a:lstStyle/>
        <a:p>
          <a:endParaRPr lang="tr-TR"/>
        </a:p>
      </dgm:t>
    </dgm:pt>
    <dgm:pt modelId="{8B4D08CC-3858-9142-BD8F-1219BFBCC7E7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>
              <a:latin typeface="Calibri" panose="020F0502020204030204" pitchFamily="34" charset="0"/>
              <a:cs typeface="Calibri" panose="020F0502020204030204" pitchFamily="34" charset="0"/>
            </a:rPr>
            <a:t> Öğretim elemanı geri bildirimlerini değerlendir</a:t>
          </a:r>
        </a:p>
      </dgm:t>
    </dgm:pt>
    <dgm:pt modelId="{F5B20898-3F00-7A41-8D3B-1FAE9CDCFBEA}" type="parTrans" cxnId="{527270B2-0DB3-6244-998D-549ABB9DFFD9}">
      <dgm:prSet/>
      <dgm:spPr/>
      <dgm:t>
        <a:bodyPr/>
        <a:lstStyle/>
        <a:p>
          <a:endParaRPr lang="tr-TR"/>
        </a:p>
      </dgm:t>
    </dgm:pt>
    <dgm:pt modelId="{65E012C3-FD7C-D84C-8B74-ED471EF629F7}" type="sibTrans" cxnId="{527270B2-0DB3-6244-998D-549ABB9DFFD9}">
      <dgm:prSet/>
      <dgm:spPr/>
      <dgm:t>
        <a:bodyPr/>
        <a:lstStyle/>
        <a:p>
          <a:endParaRPr lang="tr-TR"/>
        </a:p>
      </dgm:t>
    </dgm:pt>
    <dgm:pt modelId="{9A0B3FEF-3C32-5C49-8E74-927FDD763CB0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A4C3B9-8781-4940-8DBB-909EA319A7B7}" type="parTrans" cxnId="{E29DEB8F-3AA4-934C-BE73-8DB7043B9A7B}">
      <dgm:prSet/>
      <dgm:spPr/>
    </dgm:pt>
    <dgm:pt modelId="{4472C16A-F75F-BA4D-84F6-E83626702F82}" type="sibTrans" cxnId="{E29DEB8F-3AA4-934C-BE73-8DB7043B9A7B}">
      <dgm:prSet/>
      <dgm:spPr/>
    </dgm:pt>
    <dgm:pt modelId="{A6A0C088-BEF2-A647-AB50-A4E01E8E6501}">
      <dgm:prSet custT="1"/>
      <dgm:spPr/>
      <dgm:t>
        <a:bodyPr/>
        <a:lstStyle/>
        <a:p>
          <a:pPr algn="just">
            <a:lnSpc>
              <a:spcPct val="150000"/>
            </a:lnSpc>
            <a:buFont typeface="Arial" panose="020B0604020202020204" pitchFamily="34" charset="0"/>
            <a:buChar char="•"/>
          </a:pPr>
          <a:r>
            <a:rPr lang="tr-TR" sz="1100" dirty="0"/>
            <a:t> Öğretim faaliyetlerini müfredata göre düzenle</a:t>
          </a:r>
          <a:endParaRPr lang="tr-TR" sz="11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B3D060-74AD-3044-9E82-64F8F872B23F}" type="parTrans" cxnId="{CE1A32EA-74AC-2945-9529-432BA06738C2}">
      <dgm:prSet/>
      <dgm:spPr/>
    </dgm:pt>
    <dgm:pt modelId="{9A55F1B9-C296-984B-8ECC-52917514B4CD}" type="sibTrans" cxnId="{CE1A32EA-74AC-2945-9529-432BA06738C2}">
      <dgm:prSet/>
      <dgm:spPr/>
    </dgm:pt>
    <dgm:pt modelId="{AB3E6C26-AE28-4743-ABAA-881BDFC70EF0}">
      <dgm:prSet custT="1"/>
      <dgm:spPr/>
      <dgm:t>
        <a:bodyPr/>
        <a:lstStyle/>
        <a:p>
          <a:pPr algn="just">
            <a:lnSpc>
              <a:spcPct val="150000"/>
            </a:lnSpc>
            <a:buFont typeface="Arial" panose="020B0604020202020204" pitchFamily="34" charset="0"/>
            <a:buChar char="•"/>
          </a:pPr>
          <a:endParaRPr lang="tr-TR" sz="11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5421CE-D79B-CF4A-8E17-F1370DDC0C9F}" type="parTrans" cxnId="{FC748A0D-BD01-3746-AEC3-10D382C2A377}">
      <dgm:prSet/>
      <dgm:spPr/>
    </dgm:pt>
    <dgm:pt modelId="{5624E946-CDE6-A747-B623-2D6E074E02D0}" type="sibTrans" cxnId="{FC748A0D-BD01-3746-AEC3-10D382C2A377}">
      <dgm:prSet/>
      <dgm:spPr/>
    </dgm:pt>
    <dgm:pt modelId="{C5100419-4EA7-2647-974E-21502BD9AEE8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1EB54C-5CC5-8D41-85C1-E95CE5F507D7}" type="parTrans" cxnId="{5BE3EB4A-7182-1748-AF0C-7D4C0C26D565}">
      <dgm:prSet/>
      <dgm:spPr/>
    </dgm:pt>
    <dgm:pt modelId="{3DC7E85B-1D4A-504A-A4D6-7B861EC72325}" type="sibTrans" cxnId="{5BE3EB4A-7182-1748-AF0C-7D4C0C26D565}">
      <dgm:prSet/>
      <dgm:spPr/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34674" custScaleY="145558" custLinFactNeighborX="-1797" custLinFactNeighborY="31439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34674" custScaleY="145532" custLinFactNeighborX="2090" custLinFactNeighborY="31169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35819" custScaleY="146770" custLinFactNeighborX="2438" custLinFactNeighborY="-26052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36242" custScaleY="147287" custLinFactNeighborX="-4077" custLinFactNeighborY="-26628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8D798904-2856-4990-8A36-B2F7FE03FDC1}" srcId="{44BD4AC0-1024-45D3-AE6E-70AE9AB68832}" destId="{06651750-BF23-4EBA-A919-10AC7B20E8D9}" srcOrd="4" destOrd="0" parTransId="{2A15D4EC-E99A-4C2B-8979-8B6BB8B53363}" sibTransId="{236607E0-FE64-4BEF-9EAC-AC0DB86785D2}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634F9A08-3F71-944D-B276-21C4E37B089E}" type="presOf" srcId="{AB3E6C26-AE28-4743-ABAA-881BDFC70EF0}" destId="{7B1EEC8E-DFDB-4767-9992-F50EDD4951F7}" srcOrd="0" destOrd="1" presId="urn:microsoft.com/office/officeart/2005/8/layout/cycle4"/>
    <dgm:cxn modelId="{FC748A0D-BD01-3746-AEC3-10D382C2A377}" srcId="{44BD4AC0-1024-45D3-AE6E-70AE9AB68832}" destId="{AB3E6C26-AE28-4743-ABAA-881BDFC70EF0}" srcOrd="1" destOrd="0" parTransId="{B15421CE-D79B-CF4A-8E17-F1370DDC0C9F}" sibTransId="{5624E946-CDE6-A747-B623-2D6E074E02D0}"/>
    <dgm:cxn modelId="{8234BE0D-E796-B74B-A4A1-2F0C84919F46}" srcId="{44BD4AC0-1024-45D3-AE6E-70AE9AB68832}" destId="{72D71B00-8115-EF47-93FA-E339FBFD2BE9}" srcOrd="2" destOrd="0" parTransId="{8A2C9F27-9319-4247-B675-1E8452FDE526}" sibTransId="{13229272-3DCA-1E4F-B294-E673DD71B1DA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AB639A0F-A074-4C63-A70E-9B24789BF748}" type="presOf" srcId="{139D8573-25E9-40B0-9A04-6D768E5C6324}" destId="{AEF4198B-4774-4D33-A731-8CBCA8DF6F69}" srcOrd="1" destOrd="1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FE7AF714-3FE0-4D21-B0F1-36E6E45E91D2}" srcId="{8B344E89-95C5-4C6F-A444-2EDEBB0AFC2F}" destId="{43E66297-6915-4E66-B9D9-61872C56453B}" srcOrd="4" destOrd="0" parTransId="{3D275162-85A2-4AEC-9E9B-C81C2D65FDE8}" sibTransId="{E79B43B0-F3A9-4943-8902-4F47E270F3C6}"/>
    <dgm:cxn modelId="{473A9515-5ECB-8549-BCFE-7C5B5ED8C38F}" type="presOf" srcId="{44525168-6071-964D-890B-433322DB3E0C}" destId="{D7F9769D-E1F7-457A-9EEB-1C88D3A41933}" srcOrd="1" destOrd="2" presId="urn:microsoft.com/office/officeart/2005/8/layout/cycle4"/>
    <dgm:cxn modelId="{8BCA841E-6380-49CE-85A7-51F5EDEB6242}" type="presOf" srcId="{F235E307-C579-48F3-82B8-AA29F0251D00}" destId="{AC8EC65D-00CB-40C2-ACA3-CD7A91B729C8}" srcOrd="0" destOrd="1" presId="urn:microsoft.com/office/officeart/2005/8/layout/cycle4"/>
    <dgm:cxn modelId="{59F1BA29-57BE-E048-B271-4FD44D07D3FF}" type="presOf" srcId="{A6A0C088-BEF2-A647-AB50-A4E01E8E6501}" destId="{7B1EEC8E-DFDB-4767-9992-F50EDD4951F7}" srcOrd="0" destOrd="3" presId="urn:microsoft.com/office/officeart/2005/8/layout/cycle4"/>
    <dgm:cxn modelId="{CA468F2B-EE08-254E-9FAB-67201BC61F91}" type="presOf" srcId="{DADA2ACC-6F17-2341-8EBE-DE7D5314302B}" destId="{D7F9769D-E1F7-457A-9EEB-1C88D3A41933}" srcOrd="1" destOrd="1" presId="urn:microsoft.com/office/officeart/2005/8/layout/cycle4"/>
    <dgm:cxn modelId="{2C831C2D-B46E-4BF8-A0BF-AED3221FA211}" type="presOf" srcId="{43E66297-6915-4E66-B9D9-61872C56453B}" destId="{2ECFF366-3DCD-4445-A0BF-E681AA2637BF}" srcOrd="0" destOrd="4" presId="urn:microsoft.com/office/officeart/2005/8/layout/cycle4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5F63DC35-256A-D348-A314-E9E8AE6004D6}" type="presOf" srcId="{9A0B3FEF-3C32-5C49-8E74-927FDD763CB0}" destId="{AEF4198B-4774-4D33-A731-8CBCA8DF6F69}" srcOrd="1" destOrd="0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1600D543-2BFA-4A55-8E5B-657EB064A8F0}" type="presOf" srcId="{7EFC073A-2A8E-454D-A3CB-2B215CB1C0E1}" destId="{2ECFF366-3DCD-4445-A0BF-E681AA2637BF}" srcOrd="0" destOrd="0" presId="urn:microsoft.com/office/officeart/2005/8/layout/cycle4"/>
    <dgm:cxn modelId="{5BE3EB4A-7182-1748-AF0C-7D4C0C26D565}" srcId="{91D09109-2420-4AA8-A9B2-39466C773A4C}" destId="{C5100419-4EA7-2647-974E-21502BD9AEE8}" srcOrd="0" destOrd="0" parTransId="{701EB54C-5CC5-8D41-85C1-E95CE5F507D7}" sibTransId="{3DC7E85B-1D4A-504A-A4D6-7B861EC72325}"/>
    <dgm:cxn modelId="{E1D9FB5B-CA6B-3647-BAF2-2437116E23C0}" srcId="{8B344E89-95C5-4C6F-A444-2EDEBB0AFC2F}" destId="{DADA2ACC-6F17-2341-8EBE-DE7D5314302B}" srcOrd="1" destOrd="0" parTransId="{B6026C06-B882-C24B-9375-26F95F967B6C}" sibTransId="{D2BA35B0-D827-9246-8BAC-EC17A12B66DD}"/>
    <dgm:cxn modelId="{1F81005C-98CF-462D-B108-6E21A2E721EC}" srcId="{08B8C4EC-B7CD-4979-A956-94E548CCE2AA}" destId="{139D8573-25E9-40B0-9A04-6D768E5C6324}" srcOrd="1" destOrd="0" parTransId="{9514D9BB-EDC0-4069-8872-E71AE2031D95}" sibTransId="{96174E43-E2BC-4E94-949E-6CCA774CFFE1}"/>
    <dgm:cxn modelId="{9CD9385E-F50C-48C9-AEC3-7C58BFF53714}" type="presOf" srcId="{7EFC073A-2A8E-454D-A3CB-2B215CB1C0E1}" destId="{D7F9769D-E1F7-457A-9EEB-1C88D3A41933}" srcOrd="1" destOrd="0" presId="urn:microsoft.com/office/officeart/2005/8/layout/cycle4"/>
    <dgm:cxn modelId="{DC247E5F-34A8-428A-BC7B-81B9A8792D07}" srcId="{91D09109-2420-4AA8-A9B2-39466C773A4C}" destId="{F235E307-C579-48F3-82B8-AA29F0251D00}" srcOrd="1" destOrd="0" parTransId="{DB6DC66A-2313-46F5-9ECA-69A152E7969F}" sibTransId="{770397E5-63C9-4260-B3C8-8A89079C4A49}"/>
    <dgm:cxn modelId="{AB9EE16B-AA99-F640-B63A-EA2E9F1CF013}" type="presOf" srcId="{AB3E6C26-AE28-4743-ABAA-881BDFC70EF0}" destId="{3697C8B3-BF7E-46ED-A4D3-4E32A9540A4C}" srcOrd="1" destOrd="1" presId="urn:microsoft.com/office/officeart/2005/8/layout/cycle4"/>
    <dgm:cxn modelId="{841F1F6C-F276-824F-8121-B626E270FD62}" srcId="{8B344E89-95C5-4C6F-A444-2EDEBB0AFC2F}" destId="{44525168-6071-964D-890B-433322DB3E0C}" srcOrd="2" destOrd="0" parTransId="{B0E3B173-1439-AD48-8EBA-5F56A6ECA14A}" sibTransId="{5CC033D7-BE80-2642-B649-E66BAE8746EC}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64D3D06D-C3C3-104E-9870-830E6F73EE9D}" type="presOf" srcId="{C5100419-4EA7-2647-974E-21502BD9AEE8}" destId="{F7C7EAC3-5DEB-4BF7-941D-EE98074AE8AE}" srcOrd="1" destOrd="0" presId="urn:microsoft.com/office/officeart/2005/8/layout/cycle4"/>
    <dgm:cxn modelId="{2FA40D73-57C4-BE43-AFA8-397DAC600C01}" type="presOf" srcId="{DADA2ACC-6F17-2341-8EBE-DE7D5314302B}" destId="{2ECFF366-3DCD-4445-A0BF-E681AA2637BF}" srcOrd="0" destOrd="1" presId="urn:microsoft.com/office/officeart/2005/8/layout/cycle4"/>
    <dgm:cxn modelId="{80B68478-9B25-A940-96D0-5B3BC79736E0}" type="presOf" srcId="{9A0B3FEF-3C32-5C49-8E74-927FDD763CB0}" destId="{1DE89986-AAC5-42FC-BDD2-2E8DE6867064}" srcOrd="0" destOrd="0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09709B7C-FF0C-4319-A10A-FDFE170BDC09}" type="presOf" srcId="{139D8573-25E9-40B0-9A04-6D768E5C6324}" destId="{1DE89986-AAC5-42FC-BDD2-2E8DE6867064}" srcOrd="0" destOrd="1" presId="urn:microsoft.com/office/officeart/2005/8/layout/cycle4"/>
    <dgm:cxn modelId="{D6951985-515B-7F47-B118-B8213165F8F7}" type="presOf" srcId="{C5100419-4EA7-2647-974E-21502BD9AEE8}" destId="{AC8EC65D-00CB-40C2-ACA3-CD7A91B729C8}" srcOrd="0" destOrd="0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E29DEB8F-3AA4-934C-BE73-8DB7043B9A7B}" srcId="{08B8C4EC-B7CD-4979-A956-94E548CCE2AA}" destId="{9A0B3FEF-3C32-5C49-8E74-927FDD763CB0}" srcOrd="0" destOrd="0" parTransId="{DBA4C3B9-8781-4940-8DBB-909EA319A7B7}" sibTransId="{4472C16A-F75F-BA4D-84F6-E83626702F82}"/>
    <dgm:cxn modelId="{4646F892-C9B7-4E8A-816C-22606F2AC41C}" type="presOf" srcId="{43E66297-6915-4E66-B9D9-61872C56453B}" destId="{D7F9769D-E1F7-457A-9EEB-1C88D3A41933}" srcOrd="1" destOrd="4" presId="urn:microsoft.com/office/officeart/2005/8/layout/cycle4"/>
    <dgm:cxn modelId="{2B9B149B-8FC7-9949-BA34-B7651F96DF19}" type="presOf" srcId="{72D71B00-8115-EF47-93FA-E339FBFD2BE9}" destId="{3697C8B3-BF7E-46ED-A4D3-4E32A9540A4C}" srcOrd="1" destOrd="2" presId="urn:microsoft.com/office/officeart/2005/8/layout/cycle4"/>
    <dgm:cxn modelId="{8BFDECA3-8D6C-A34F-A973-E01B03DFE4F1}" type="presOf" srcId="{72D71B00-8115-EF47-93FA-E339FBFD2BE9}" destId="{7B1EEC8E-DFDB-4767-9992-F50EDD4951F7}" srcOrd="0" destOrd="2" presId="urn:microsoft.com/office/officeart/2005/8/layout/cycle4"/>
    <dgm:cxn modelId="{505045AE-2847-40E2-B6C5-F49DFBC5B98B}" type="presOf" srcId="{F235E307-C579-48F3-82B8-AA29F0251D00}" destId="{F7C7EAC3-5DEB-4BF7-941D-EE98074AE8AE}" srcOrd="1" destOrd="1" presId="urn:microsoft.com/office/officeart/2005/8/layout/cycle4"/>
    <dgm:cxn modelId="{527270B2-0DB3-6244-998D-549ABB9DFFD9}" srcId="{8B344E89-95C5-4C6F-A444-2EDEBB0AFC2F}" destId="{8B4D08CC-3858-9142-BD8F-1219BFBCC7E7}" srcOrd="3" destOrd="0" parTransId="{F5B20898-3F00-7A41-8D3B-1FAE9CDCFBEA}" sibTransId="{65E012C3-FD7C-D84C-8B74-ED471EF629F7}"/>
    <dgm:cxn modelId="{2F9B53B7-ACE5-014F-A6B8-D483A75161F1}" type="presOf" srcId="{0B0E8D2B-7D44-FD47-B1BF-867473AA8541}" destId="{1DE89986-AAC5-42FC-BDD2-2E8DE6867064}" srcOrd="0" destOrd="2" presId="urn:microsoft.com/office/officeart/2005/8/layout/cycle4"/>
    <dgm:cxn modelId="{85C3B2B9-AD95-4856-B887-D1890B7BAA24}" type="presOf" srcId="{06651750-BF23-4EBA-A919-10AC7B20E8D9}" destId="{3697C8B3-BF7E-46ED-A4D3-4E32A9540A4C}" srcOrd="1" destOrd="4" presId="urn:microsoft.com/office/officeart/2005/8/layout/cycle4"/>
    <dgm:cxn modelId="{E9973EBE-41F1-EA46-B278-587AFA60DEC5}" type="presOf" srcId="{0B0E8D2B-7D44-FD47-B1BF-867473AA8541}" destId="{AEF4198B-4774-4D33-A731-8CBCA8DF6F69}" srcOrd="1" destOrd="2" presId="urn:microsoft.com/office/officeart/2005/8/layout/cycle4"/>
    <dgm:cxn modelId="{9E3C22C0-BCC1-B344-A5F1-C2ABD1925076}" srcId="{08B8C4EC-B7CD-4979-A956-94E548CCE2AA}" destId="{0B0E8D2B-7D44-FD47-B1BF-867473AA8541}" srcOrd="2" destOrd="0" parTransId="{C74B9281-83E8-3542-8D56-0F6D42C00A34}" sibTransId="{AA81F416-3F77-4C4C-A1FC-1479F5A47119}"/>
    <dgm:cxn modelId="{028EFDC2-7B4D-4D67-9423-77CD5DECDEB7}" type="presOf" srcId="{06651750-BF23-4EBA-A919-10AC7B20E8D9}" destId="{7B1EEC8E-DFDB-4767-9992-F50EDD4951F7}" srcOrd="0" destOrd="4" presId="urn:microsoft.com/office/officeart/2005/8/layout/cycle4"/>
    <dgm:cxn modelId="{9A963EC5-6457-3A44-A7A2-CA91850B5B6D}" type="presOf" srcId="{A6A0C088-BEF2-A647-AB50-A4E01E8E6501}" destId="{3697C8B3-BF7E-46ED-A4D3-4E32A9540A4C}" srcOrd="1" destOrd="3" presId="urn:microsoft.com/office/officeart/2005/8/layout/cycle4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04FC3ECD-CB51-F049-B261-8292476782BB}" type="presOf" srcId="{44525168-6071-964D-890B-433322DB3E0C}" destId="{2ECFF366-3DCD-4445-A0BF-E681AA2637BF}" srcOrd="0" destOrd="2" presId="urn:microsoft.com/office/officeart/2005/8/layout/cycle4"/>
    <dgm:cxn modelId="{5A1166CE-8A18-8143-859F-F71334A55E95}" type="presOf" srcId="{8B4D08CC-3858-9142-BD8F-1219BFBCC7E7}" destId="{2ECFF366-3DCD-4445-A0BF-E681AA2637BF}" srcOrd="0" destOrd="3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CE1A32EA-74AC-2945-9529-432BA06738C2}" srcId="{44BD4AC0-1024-45D3-AE6E-70AE9AB68832}" destId="{A6A0C088-BEF2-A647-AB50-A4E01E8E6501}" srcOrd="3" destOrd="0" parTransId="{8FB3D060-74AD-3044-9E82-64F8F872B23F}" sibTransId="{9A55F1B9-C296-984B-8ECC-52917514B4CD}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EA91D6F7-50B0-8D41-998B-A9363A0DA0E9}" type="presOf" srcId="{8B4D08CC-3858-9142-BD8F-1219BFBCC7E7}" destId="{D7F9769D-E1F7-457A-9EEB-1C88D3A41933}" srcOrd="1" destOrd="3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4497389" y="2819821"/>
          <a:ext cx="3630610" cy="25414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b="0" i="0" kern="120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tr-TR" sz="1100" kern="1200" dirty="0">
              <a:latin typeface="Calibri" panose="020F0502020204030204" pitchFamily="34" charset="0"/>
              <a:cs typeface="Calibri" panose="020F0502020204030204" pitchFamily="34" charset="0"/>
            </a:rPr>
            <a:t>Öğrenci başarı durumunu kontrol et</a:t>
          </a: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>
              <a:latin typeface="Calibri" panose="020F0502020204030204" pitchFamily="34" charset="0"/>
              <a:cs typeface="Calibri" panose="020F0502020204030204" pitchFamily="34" charset="0"/>
            </a:rPr>
            <a:t> Öğrenci geribildirimlerini değerlendir</a:t>
          </a: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>
              <a:latin typeface="Calibri" panose="020F0502020204030204" pitchFamily="34" charset="0"/>
              <a:cs typeface="Calibri" panose="020F0502020204030204" pitchFamily="34" charset="0"/>
            </a:rPr>
            <a:t> Paydaş geribildirimlerini değerlendir</a:t>
          </a: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>
              <a:latin typeface="Calibri" panose="020F0502020204030204" pitchFamily="34" charset="0"/>
              <a:cs typeface="Calibri" panose="020F0502020204030204" pitchFamily="34" charset="0"/>
            </a:rPr>
            <a:t> Öğretim elemanı geri bildirimlerini değerlendir</a:t>
          </a: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642399" y="3511007"/>
        <a:ext cx="2429773" cy="1794424"/>
      </dsp:txXfrm>
    </dsp:sp>
    <dsp:sp modelId="{AC8EC65D-00CB-40C2-ACA3-CD7A91B729C8}">
      <dsp:nvSpPr>
        <dsp:cNvPr id="0" name=""/>
        <dsp:cNvSpPr/>
      </dsp:nvSpPr>
      <dsp:spPr>
        <a:xfrm>
          <a:off x="0" y="2805371"/>
          <a:ext cx="3641917" cy="2550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Gelen paydaş geribildirimlerini dikkate alarak müfredattaki aksaklıkları gider</a:t>
          </a: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024" y="3498992"/>
        <a:ext cx="2437294" cy="1800744"/>
      </dsp:txXfrm>
    </dsp:sp>
    <dsp:sp modelId="{7B1EEC8E-DFDB-4767-9992-F50EDD4951F7}">
      <dsp:nvSpPr>
        <dsp:cNvPr id="0" name=""/>
        <dsp:cNvSpPr/>
      </dsp:nvSpPr>
      <dsp:spPr>
        <a:xfrm>
          <a:off x="4503400" y="141762"/>
          <a:ext cx="3600003" cy="252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tr-TR" sz="11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tr-TR" sz="11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tr-TR" sz="1100" kern="1200" dirty="0"/>
            <a:t> Öğretim faaliyetlerini müfredata göre düzenle</a:t>
          </a:r>
          <a:endParaRPr lang="tr-TR" sz="11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38756" y="197118"/>
        <a:ext cx="2409290" cy="1779288"/>
      </dsp:txXfrm>
    </dsp:sp>
    <dsp:sp modelId="{1DE89986-AAC5-42FC-BDD2-2E8DE6867064}">
      <dsp:nvSpPr>
        <dsp:cNvPr id="0" name=""/>
        <dsp:cNvSpPr/>
      </dsp:nvSpPr>
      <dsp:spPr>
        <a:xfrm>
          <a:off x="38082" y="146212"/>
          <a:ext cx="3600003" cy="2520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Dönemlik müfredat planlaması için lisansüstü programlardan görüşleri talep et</a:t>
          </a: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Müfredatı oluştur ve ilgili kurullardan/senatodan onayını al</a:t>
          </a:r>
        </a:p>
      </dsp:txBody>
      <dsp:txXfrm>
        <a:off x="93448" y="201578"/>
        <a:ext cx="2409270" cy="1779606"/>
      </dsp:txXfrm>
    </dsp:sp>
    <dsp:sp modelId="{FBCB22E4-289A-431F-A27B-D9E4DB145BE9}">
      <dsp:nvSpPr>
        <dsp:cNvPr id="0" name=""/>
        <dsp:cNvSpPr/>
      </dsp:nvSpPr>
      <dsp:spPr>
        <a:xfrm>
          <a:off x="2402959" y="1073715"/>
          <a:ext cx="1600344" cy="1600344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</a:t>
          </a: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LANLA</a:t>
          </a:r>
        </a:p>
      </dsp:txBody>
      <dsp:txXfrm>
        <a:off x="2871689" y="1542445"/>
        <a:ext cx="1131614" cy="1131614"/>
      </dsp:txXfrm>
    </dsp:sp>
    <dsp:sp modelId="{1C1506CC-E666-45CA-8973-97AC8BD421EF}">
      <dsp:nvSpPr>
        <dsp:cNvPr id="0" name=""/>
        <dsp:cNvSpPr/>
      </dsp:nvSpPr>
      <dsp:spPr>
        <a:xfrm rot="5400000">
          <a:off x="4116213" y="1065256"/>
          <a:ext cx="1600344" cy="1600344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4116213" y="1533986"/>
        <a:ext cx="1131614" cy="1131614"/>
      </dsp:txXfrm>
    </dsp:sp>
    <dsp:sp modelId="{523085B0-2246-4431-9A61-481168FC009D}">
      <dsp:nvSpPr>
        <dsp:cNvPr id="0" name=""/>
        <dsp:cNvSpPr/>
      </dsp:nvSpPr>
      <dsp:spPr>
        <a:xfrm rot="10800000">
          <a:off x="4124695" y="2803979"/>
          <a:ext cx="1600344" cy="1600344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4124695" y="2803979"/>
        <a:ext cx="1131614" cy="1131614"/>
      </dsp:txXfrm>
    </dsp:sp>
    <dsp:sp modelId="{22B45599-3804-42C1-9B11-456BA815E5EF}">
      <dsp:nvSpPr>
        <dsp:cNvPr id="0" name=""/>
        <dsp:cNvSpPr/>
      </dsp:nvSpPr>
      <dsp:spPr>
        <a:xfrm rot="16200000">
          <a:off x="2411441" y="2795498"/>
          <a:ext cx="1600344" cy="1600344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2880171" y="2795498"/>
        <a:ext cx="1131614" cy="1131614"/>
      </dsp:txXfrm>
    </dsp:sp>
    <dsp:sp modelId="{1D7DBEDD-A245-4488-AB9E-15AF30FC5B6A}">
      <dsp:nvSpPr>
        <dsp:cNvPr id="0" name=""/>
        <dsp:cNvSpPr/>
      </dsp:nvSpPr>
      <dsp:spPr>
        <a:xfrm>
          <a:off x="3659514" y="2222327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3659514" y="2492886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81909407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2717706" y="146210"/>
            <a:ext cx="67565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LİSANSÜSTÜ EĞİTİM ENSTİTÜSÜ EĞİTİM-ÖĞRETİM 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 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C98261DB-8F34-F37E-5F7E-D5F1A822A3FD}"/>
              </a:ext>
            </a:extLst>
          </p:cNvPr>
          <p:cNvSpPr txBox="1"/>
          <p:nvPr/>
        </p:nvSpPr>
        <p:spPr>
          <a:xfrm>
            <a:off x="11970327" y="346759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2631</TotalTime>
  <Words>67</Words>
  <Application>Microsoft Macintosh PowerPoint</Application>
  <PresentationFormat>Geniş ekran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pınar tarıkahya</cp:lastModifiedBy>
  <cp:revision>21</cp:revision>
  <dcterms:created xsi:type="dcterms:W3CDTF">2025-07-17T11:38:44Z</dcterms:created>
  <dcterms:modified xsi:type="dcterms:W3CDTF">2025-08-25T08:59:39Z</dcterms:modified>
</cp:coreProperties>
</file>