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Toplumsal Katkı Politikasını Enstitü Kurulları aracılığıyla belirle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Politikaların gerçekleşme düzeyini belirle</a:t>
          </a:r>
          <a:endParaRPr lang="tr-T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Gerçekleşmeyen / beklenen düzeyde gerçekleşmeyen politikalar için  düzeltici / önleyici faaliyetleri belirle ve hayata geçir</a:t>
          </a:r>
          <a:endParaRPr lang="tr-T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7817F48B-8279-8943-9C8B-63F1F8FFB442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 dirty="0"/>
            <a:t> Fakültenin iç ve dış paydaşlarıyla politikaları gerçekleştirmek üzere eyleme geç</a:t>
          </a:r>
        </a:p>
      </dgm:t>
    </dgm:pt>
    <dgm:pt modelId="{4B3C5EA0-7999-F641-8413-6DCCF75085F4}" type="parTrans" cxnId="{B79DD8AC-B4DD-C642-9F50-0E296F50BE5F}">
      <dgm:prSet/>
      <dgm:spPr/>
      <dgm:t>
        <a:bodyPr/>
        <a:lstStyle/>
        <a:p>
          <a:endParaRPr lang="tr-TR"/>
        </a:p>
      </dgm:t>
    </dgm:pt>
    <dgm:pt modelId="{D4D68E9B-F84D-D54E-AFA9-DDE6CC88C600}" type="sibTrans" cxnId="{B79DD8AC-B4DD-C642-9F50-0E296F50BE5F}">
      <dgm:prSet/>
      <dgm:spPr/>
      <dgm:t>
        <a:bodyPr/>
        <a:lstStyle/>
        <a:p>
          <a:endParaRPr lang="tr-TR"/>
        </a:p>
      </dgm:t>
    </dgm:pt>
    <dgm:pt modelId="{FDE94817-050F-1E47-B67D-83D6799F03F4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241B5F-B939-A042-B1D3-874F816D5446}" type="parTrans" cxnId="{03C531AE-8853-5842-96CC-37E327FC1E2A}">
      <dgm:prSet/>
      <dgm:spPr/>
      <dgm:t>
        <a:bodyPr/>
        <a:lstStyle/>
        <a:p>
          <a:endParaRPr lang="tr-TR"/>
        </a:p>
      </dgm:t>
    </dgm:pt>
    <dgm:pt modelId="{81DF3128-AC34-1848-9662-4A6E6D75A9D5}" type="sibTrans" cxnId="{03C531AE-8853-5842-96CC-37E327FC1E2A}">
      <dgm:prSet/>
      <dgm:spPr/>
      <dgm:t>
        <a:bodyPr/>
        <a:lstStyle/>
        <a:p>
          <a:endParaRPr lang="tr-TR"/>
        </a:p>
      </dgm:t>
    </dgm:pt>
    <dgm:pt modelId="{5BC61F60-F285-7F4B-B810-24A4FD23F742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859D82-2BB4-BA43-80CD-FF837D17382E}" type="parTrans" cxnId="{7DD09938-7812-F64F-A0E0-E8A12EEC5633}">
      <dgm:prSet/>
      <dgm:spPr/>
      <dgm:t>
        <a:bodyPr/>
        <a:lstStyle/>
        <a:p>
          <a:endParaRPr lang="tr-TR"/>
        </a:p>
      </dgm:t>
    </dgm:pt>
    <dgm:pt modelId="{0191BEC1-D9CD-924D-82BD-21333701FE81}" type="sibTrans" cxnId="{7DD09938-7812-F64F-A0E0-E8A12EEC5633}">
      <dgm:prSet/>
      <dgm:spPr/>
      <dgm:t>
        <a:bodyPr/>
        <a:lstStyle/>
        <a:p>
          <a:endParaRPr lang="tr-TR"/>
        </a:p>
      </dgm:t>
    </dgm:pt>
    <dgm:pt modelId="{CBAD263C-8A1F-FF48-BA95-55AEB6AA05AC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88AF4F-0205-4B4B-80B4-B431EEC2B9AC}" type="parTrans" cxnId="{1667E026-58EC-7549-A537-83B81E61925C}">
      <dgm:prSet/>
      <dgm:spPr/>
      <dgm:t>
        <a:bodyPr/>
        <a:lstStyle/>
        <a:p>
          <a:endParaRPr lang="tr-TR"/>
        </a:p>
      </dgm:t>
    </dgm:pt>
    <dgm:pt modelId="{6769A2B9-F7F8-1C4D-92F9-D8949EF2D47F}" type="sibTrans" cxnId="{1667E026-58EC-7549-A537-83B81E61925C}">
      <dgm:prSet/>
      <dgm:spPr/>
      <dgm:t>
        <a:bodyPr/>
        <a:lstStyle/>
        <a:p>
          <a:endParaRPr lang="tr-TR"/>
        </a:p>
      </dgm:t>
    </dgm:pt>
    <dgm:pt modelId="{21E1D891-0263-B642-A6C8-A8CCE0D6DF5F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r>
            <a:rPr lang="tr-TR" sz="1100"/>
            <a:t> Toplumsal Katkı Politikasını Fakülte sayfasında ilan et</a:t>
          </a:r>
          <a:endParaRPr lang="tr-TR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CEE38D-495B-2F4D-9A13-A853AE019F32}" type="parTrans" cxnId="{65A2083B-AB95-6444-AD27-124120C1D3AB}">
      <dgm:prSet/>
      <dgm:spPr/>
      <dgm:t>
        <a:bodyPr/>
        <a:lstStyle/>
        <a:p>
          <a:endParaRPr lang="tr-TR"/>
        </a:p>
      </dgm:t>
    </dgm:pt>
    <dgm:pt modelId="{90EF0939-1209-8E4F-86B0-E5BA8C82F756}" type="sibTrans" cxnId="{65A2083B-AB95-6444-AD27-124120C1D3AB}">
      <dgm:prSet/>
      <dgm:spPr/>
      <dgm:t>
        <a:bodyPr/>
        <a:lstStyle/>
        <a:p>
          <a:endParaRPr lang="tr-TR"/>
        </a:p>
      </dgm:t>
    </dgm:pt>
    <dgm:pt modelId="{D3226660-357E-8045-B486-91789819C065}">
      <dgm:prSet phldrT="[Metin]" custT="1"/>
      <dgm:spPr/>
      <dgm:t>
        <a:bodyPr/>
        <a:lstStyle/>
        <a:p>
          <a:pPr algn="just">
            <a:lnSpc>
              <a:spcPct val="150000"/>
            </a:lnSpc>
          </a:pPr>
          <a:endParaRPr lang="tr-TR" sz="11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14869F-462E-8B4E-89DD-954565ED0DEE}" type="parTrans" cxnId="{82D2677F-AB43-FF42-8C79-BD4A45F22323}">
      <dgm:prSet/>
      <dgm:spPr/>
      <dgm:t>
        <a:bodyPr/>
        <a:lstStyle/>
        <a:p>
          <a:endParaRPr lang="tr-TR"/>
        </a:p>
      </dgm:t>
    </dgm:pt>
    <dgm:pt modelId="{360FCA14-8F58-DB44-A043-DF825AA38B66}" type="sibTrans" cxnId="{82D2677F-AB43-FF42-8C79-BD4A45F22323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34674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34674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35819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36242" custScaleY="147287" custLinFactNeighborX="-4077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47DBB800-6D72-7C47-86DB-220EF848D374}" type="presOf" srcId="{5BC61F60-F285-7F4B-B810-24A4FD23F742}" destId="{1DE89986-AAC5-42FC-BDD2-2E8DE6867064}" srcOrd="0" destOrd="1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4540DB07-7AC8-C049-B2FD-93BC32562FBD}" type="presOf" srcId="{FDE94817-050F-1E47-B67D-83D6799F03F4}" destId="{AEF4198B-4774-4D33-A731-8CBCA8DF6F69}" srcOrd="1" destOrd="0" presId="urn:microsoft.com/office/officeart/2005/8/layout/cycle4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3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1667E026-58EC-7549-A537-83B81E61925C}" srcId="{08B8C4EC-B7CD-4979-A956-94E548CCE2AA}" destId="{CBAD263C-8A1F-FF48-BA95-55AEB6AA05AC}" srcOrd="2" destOrd="0" parTransId="{5088AF4F-0205-4B4B-80B4-B431EEC2B9AC}" sibTransId="{6769A2B9-F7F8-1C4D-92F9-D8949EF2D47F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7DD09938-7812-F64F-A0E0-E8A12EEC5633}" srcId="{08B8C4EC-B7CD-4979-A956-94E548CCE2AA}" destId="{5BC61F60-F285-7F4B-B810-24A4FD23F742}" srcOrd="1" destOrd="0" parTransId="{A6859D82-2BB4-BA43-80CD-FF837D17382E}" sibTransId="{0191BEC1-D9CD-924D-82BD-21333701FE81}"/>
    <dgm:cxn modelId="{65A2083B-AB95-6444-AD27-124120C1D3AB}" srcId="{44BD4AC0-1024-45D3-AE6E-70AE9AB68832}" destId="{21E1D891-0263-B642-A6C8-A8CCE0D6DF5F}" srcOrd="1" destOrd="0" parTransId="{8ECEE38D-495B-2F4D-9A13-A853AE019F32}" sibTransId="{90EF0939-1209-8E4F-86B0-E5BA8C82F756}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1" presId="urn:microsoft.com/office/officeart/2005/8/layout/cycle4"/>
    <dgm:cxn modelId="{12807C4C-9634-5543-9CDD-0763479D0AA9}" type="presOf" srcId="{21E1D891-0263-B642-A6C8-A8CCE0D6DF5F}" destId="{7B1EEC8E-DFDB-4767-9992-F50EDD4951F7}" srcOrd="0" destOrd="1" presId="urn:microsoft.com/office/officeart/2005/8/layout/cycle4"/>
    <dgm:cxn modelId="{0655E359-5F4C-434B-98CF-0E8FA445096B}" type="presOf" srcId="{CBAD263C-8A1F-FF48-BA95-55AEB6AA05AC}" destId="{1DE89986-AAC5-42FC-BDD2-2E8DE6867064}" srcOrd="0" destOrd="2" presId="urn:microsoft.com/office/officeart/2005/8/layout/cycle4"/>
    <dgm:cxn modelId="{1F81005C-98CF-462D-B108-6E21A2E721EC}" srcId="{08B8C4EC-B7CD-4979-A956-94E548CCE2AA}" destId="{139D8573-25E9-40B0-9A04-6D768E5C6324}" srcOrd="3" destOrd="0" parTransId="{9514D9BB-EDC0-4069-8872-E71AE2031D95}" sibTransId="{96174E43-E2BC-4E94-949E-6CCA774CFFE1}"/>
    <dgm:cxn modelId="{09E5DC5D-6485-F84F-AF0A-19FDE9349FC9}" type="presOf" srcId="{7817F48B-8279-8943-9C8B-63F1F8FFB442}" destId="{7B1EEC8E-DFDB-4767-9992-F50EDD4951F7}" srcOrd="0" destOrd="2" presId="urn:microsoft.com/office/officeart/2005/8/layout/cycle4"/>
    <dgm:cxn modelId="{9CD9385E-F50C-48C9-AEC3-7C58BFF53714}" type="presOf" srcId="{7EFC073A-2A8E-454D-A3CB-2B215CB1C0E1}" destId="{D7F9769D-E1F7-457A-9EEB-1C88D3A41933}" srcOrd="1" destOrd="1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A116ED7B-2F55-4768-989A-7D8FE0A661EF}" srcId="{8B344E89-95C5-4C6F-A444-2EDEBB0AFC2F}" destId="{7EFC073A-2A8E-454D-A3CB-2B215CB1C0E1}" srcOrd="1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3" presId="urn:microsoft.com/office/officeart/2005/8/layout/cycle4"/>
    <dgm:cxn modelId="{82D2677F-AB43-FF42-8C79-BD4A45F22323}" srcId="{8B344E89-95C5-4C6F-A444-2EDEBB0AFC2F}" destId="{D3226660-357E-8045-B486-91789819C065}" srcOrd="0" destOrd="0" parTransId="{E714869F-462E-8B4E-89DD-954565ED0DEE}" sibTransId="{360FCA14-8F58-DB44-A043-DF825AA38B66}"/>
    <dgm:cxn modelId="{78207B87-502D-C04E-8144-04EE9E2AEF51}" type="presOf" srcId="{CBAD263C-8A1F-FF48-BA95-55AEB6AA05AC}" destId="{AEF4198B-4774-4D33-A731-8CBCA8DF6F69}" srcOrd="1" destOrd="2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F3B9569B-04A4-8E4D-A96F-F2E85F04AABA}" type="presOf" srcId="{21E1D891-0263-B642-A6C8-A8CCE0D6DF5F}" destId="{3697C8B3-BF7E-46ED-A4D3-4E32A9540A4C}" srcOrd="1" destOrd="1" presId="urn:microsoft.com/office/officeart/2005/8/layout/cycle4"/>
    <dgm:cxn modelId="{469CC3A2-A62C-094A-9C71-2515C7B9DB05}" type="presOf" srcId="{7817F48B-8279-8943-9C8B-63F1F8FFB442}" destId="{3697C8B3-BF7E-46ED-A4D3-4E32A9540A4C}" srcOrd="1" destOrd="2" presId="urn:microsoft.com/office/officeart/2005/8/layout/cycle4"/>
    <dgm:cxn modelId="{B79DD8AC-B4DD-C642-9F50-0E296F50BE5F}" srcId="{44BD4AC0-1024-45D3-AE6E-70AE9AB68832}" destId="{7817F48B-8279-8943-9C8B-63F1F8FFB442}" srcOrd="2" destOrd="0" parTransId="{4B3C5EA0-7999-F641-8413-6DCCF75085F4}" sibTransId="{D4D68E9B-F84D-D54E-AFA9-DDE6CC88C600}"/>
    <dgm:cxn modelId="{03C531AE-8853-5842-96CC-37E327FC1E2A}" srcId="{08B8C4EC-B7CD-4979-A956-94E548CCE2AA}" destId="{FDE94817-050F-1E47-B67D-83D6799F03F4}" srcOrd="0" destOrd="0" parTransId="{A6241B5F-B939-A042-B1D3-874F816D5446}" sibTransId="{81DF3128-AC34-1848-9662-4A6E6D75A9D5}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AC1074B5-079F-384F-805C-C5D4C7EC6484}" type="presOf" srcId="{FDE94817-050F-1E47-B67D-83D6799F03F4}" destId="{1DE89986-AAC5-42FC-BDD2-2E8DE6867064}" srcOrd="0" destOrd="0" presId="urn:microsoft.com/office/officeart/2005/8/layout/cycle4"/>
    <dgm:cxn modelId="{88FE6EC5-BF20-C840-900D-A3E4975D93AB}" type="presOf" srcId="{D3226660-357E-8045-B486-91789819C065}" destId="{2ECFF366-3DCD-4445-A0BF-E681AA2637BF}" srcOrd="0" destOrd="0" presId="urn:microsoft.com/office/officeart/2005/8/layout/cycle4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13ACE1E4-EF5F-2045-891F-AB3A5B5304E6}" type="presOf" srcId="{5BC61F60-F285-7F4B-B810-24A4FD23F742}" destId="{AEF4198B-4774-4D33-A731-8CBCA8DF6F69}" srcOrd="1" destOrd="1" presId="urn:microsoft.com/office/officeart/2005/8/layout/cycle4"/>
    <dgm:cxn modelId="{DFEB5BE6-9CD7-1044-92C7-83C0B8FD5B77}" type="presOf" srcId="{D3226660-357E-8045-B486-91789819C065}" destId="{D7F9769D-E1F7-457A-9EEB-1C88D3A41933}" srcOrd="1" destOrd="0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4497389" y="2819821"/>
          <a:ext cx="3630610" cy="25414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Politikaların gerçekleşme düzeyini belirle</a:t>
          </a:r>
          <a:endParaRPr lang="tr-TR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642399" y="3511007"/>
        <a:ext cx="2429773" cy="1794424"/>
      </dsp:txXfrm>
    </dsp:sp>
    <dsp:sp modelId="{AC8EC65D-00CB-40C2-ACA3-CD7A91B729C8}">
      <dsp:nvSpPr>
        <dsp:cNvPr id="0" name=""/>
        <dsp:cNvSpPr/>
      </dsp:nvSpPr>
      <dsp:spPr>
        <a:xfrm>
          <a:off x="0" y="2805371"/>
          <a:ext cx="3641917" cy="2550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Gerçekleşmeyen / beklenen düzeyde gerçekleşmeyen politikalar için  düzeltici / önleyici faaliyetleri belirle ve hayata geçir</a:t>
          </a:r>
          <a:endParaRPr lang="tr-TR" sz="11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6024" y="3498992"/>
        <a:ext cx="2437294" cy="1800744"/>
      </dsp:txXfrm>
    </dsp:sp>
    <dsp:sp modelId="{7B1EEC8E-DFDB-4767-9992-F50EDD4951F7}">
      <dsp:nvSpPr>
        <dsp:cNvPr id="0" name=""/>
        <dsp:cNvSpPr/>
      </dsp:nvSpPr>
      <dsp:spPr>
        <a:xfrm>
          <a:off x="4503400" y="141762"/>
          <a:ext cx="3600003" cy="252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/>
            <a:t> Toplumsal Katkı Politikasını Fakülte sayfasında ilan et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Fakültenin iç ve dış paydaşlarıyla politikaları gerçekleştirmek üzere eyleme geç</a:t>
          </a:r>
        </a:p>
      </dsp:txBody>
      <dsp:txXfrm>
        <a:off x="5638756" y="197118"/>
        <a:ext cx="2409290" cy="1779288"/>
      </dsp:txXfrm>
    </dsp:sp>
    <dsp:sp modelId="{1DE89986-AAC5-42FC-BDD2-2E8DE6867064}">
      <dsp:nvSpPr>
        <dsp:cNvPr id="0" name=""/>
        <dsp:cNvSpPr/>
      </dsp:nvSpPr>
      <dsp:spPr>
        <a:xfrm>
          <a:off x="38082" y="146212"/>
          <a:ext cx="3600003" cy="2520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just" defTabSz="4889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100" kern="1200" dirty="0"/>
            <a:t> Toplumsal Katkı Politikasını Enstitü Kurulları aracılığıyla belirle</a:t>
          </a:r>
          <a:endParaRPr lang="tr-TR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448" y="201578"/>
        <a:ext cx="2409270" cy="1779606"/>
      </dsp:txXfrm>
    </dsp:sp>
    <dsp:sp modelId="{FBCB22E4-289A-431F-A27B-D9E4DB145BE9}">
      <dsp:nvSpPr>
        <dsp:cNvPr id="0" name=""/>
        <dsp:cNvSpPr/>
      </dsp:nvSpPr>
      <dsp:spPr>
        <a:xfrm>
          <a:off x="2402959" y="1073715"/>
          <a:ext cx="1600344" cy="1600344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</a:t>
          </a: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LANLA</a:t>
          </a:r>
        </a:p>
      </dsp:txBody>
      <dsp:txXfrm>
        <a:off x="2871689" y="1542445"/>
        <a:ext cx="1131614" cy="1131614"/>
      </dsp:txXfrm>
    </dsp:sp>
    <dsp:sp modelId="{1C1506CC-E666-45CA-8973-97AC8BD421EF}">
      <dsp:nvSpPr>
        <dsp:cNvPr id="0" name=""/>
        <dsp:cNvSpPr/>
      </dsp:nvSpPr>
      <dsp:spPr>
        <a:xfrm rot="5400000">
          <a:off x="4116213" y="1065256"/>
          <a:ext cx="1600344" cy="1600344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4116213" y="1533986"/>
        <a:ext cx="1131614" cy="1131614"/>
      </dsp:txXfrm>
    </dsp:sp>
    <dsp:sp modelId="{523085B0-2246-4431-9A61-481168FC009D}">
      <dsp:nvSpPr>
        <dsp:cNvPr id="0" name=""/>
        <dsp:cNvSpPr/>
      </dsp:nvSpPr>
      <dsp:spPr>
        <a:xfrm rot="10800000">
          <a:off x="4124695" y="2803979"/>
          <a:ext cx="1600344" cy="1600344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4124695" y="2803979"/>
        <a:ext cx="1131614" cy="1131614"/>
      </dsp:txXfrm>
    </dsp:sp>
    <dsp:sp modelId="{22B45599-3804-42C1-9B11-456BA815E5EF}">
      <dsp:nvSpPr>
        <dsp:cNvPr id="0" name=""/>
        <dsp:cNvSpPr/>
      </dsp:nvSpPr>
      <dsp:spPr>
        <a:xfrm rot="16200000">
          <a:off x="2411441" y="2795498"/>
          <a:ext cx="1600344" cy="1600344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2880171" y="2795498"/>
        <a:ext cx="1131614" cy="1131614"/>
      </dsp:txXfrm>
    </dsp:sp>
    <dsp:sp modelId="{1D7DBEDD-A245-4488-AB9E-15AF30FC5B6A}">
      <dsp:nvSpPr>
        <dsp:cNvPr id="0" name=""/>
        <dsp:cNvSpPr/>
      </dsp:nvSpPr>
      <dsp:spPr>
        <a:xfrm>
          <a:off x="3659514" y="2222327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3659514" y="2492886"/>
          <a:ext cx="808971" cy="703453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25.08.2025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56055881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2679039" y="146210"/>
            <a:ext cx="6833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LİSANSÜSTÜ EĞİTİM ENSTİTÜSÜ TOPLUMSAL KATKI 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 </a:t>
            </a: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98261DB-8F34-F37E-5F7E-D5F1A822A3FD}"/>
              </a:ext>
            </a:extLst>
          </p:cNvPr>
          <p:cNvSpPr txBox="1"/>
          <p:nvPr/>
        </p:nvSpPr>
        <p:spPr>
          <a:xfrm>
            <a:off x="11970327" y="34675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61</Words>
  <Application>Microsoft Macintosh PowerPoint</Application>
  <PresentationFormat>Geniş ekran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pınar tarıkahya</cp:lastModifiedBy>
  <cp:revision>16</cp:revision>
  <dcterms:created xsi:type="dcterms:W3CDTF">2025-07-17T11:38:44Z</dcterms:created>
  <dcterms:modified xsi:type="dcterms:W3CDTF">2025-08-25T09:00:12Z</dcterms:modified>
</cp:coreProperties>
</file>