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5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0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Enstitü Kalite Güvence Sistemi paydaşlarını belirle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000" dirty="0"/>
            <a:t> Paydaşlarla periyodik değerlendirme toplantıları yap</a:t>
          </a:r>
          <a:endParaRPr lang="tr-TR" sz="10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Gerekiyorsa anahtar performans göstergelerini güncelle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4FA5C1D4-D49C-994A-9831-D74903CBF143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Paydaş görüşlerini alarak standartları belirle</a:t>
          </a:r>
        </a:p>
      </dgm:t>
    </dgm:pt>
    <dgm:pt modelId="{918A69D5-9D4B-F549-AA56-0FDAE293267B}" type="parTrans" cxnId="{F4891C71-5F40-3C41-979D-47E543463667}">
      <dgm:prSet/>
      <dgm:spPr/>
      <dgm:t>
        <a:bodyPr/>
        <a:lstStyle/>
        <a:p>
          <a:endParaRPr lang="tr-TR"/>
        </a:p>
      </dgm:t>
    </dgm:pt>
    <dgm:pt modelId="{6B04C393-6098-A940-AE46-EFCC1EAFE523}" type="sibTrans" cxnId="{F4891C71-5F40-3C41-979D-47E543463667}">
      <dgm:prSet/>
      <dgm:spPr/>
      <dgm:t>
        <a:bodyPr/>
        <a:lstStyle/>
        <a:p>
          <a:endParaRPr lang="tr-TR"/>
        </a:p>
      </dgm:t>
    </dgm:pt>
    <dgm:pt modelId="{48A6A89F-F19F-AD47-BCF5-4A8F15B4A730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Standartlara erişmek için anahtar performans göstergelerini belirle</a:t>
          </a:r>
        </a:p>
      </dgm:t>
    </dgm:pt>
    <dgm:pt modelId="{FFA5E248-5C6E-0945-B038-E1C743088F98}" type="parTrans" cxnId="{5A82510A-0AE0-2F44-9934-7D0AAD9E0E62}">
      <dgm:prSet/>
      <dgm:spPr/>
      <dgm:t>
        <a:bodyPr/>
        <a:lstStyle/>
        <a:p>
          <a:endParaRPr lang="tr-TR"/>
        </a:p>
      </dgm:t>
    </dgm:pt>
    <dgm:pt modelId="{200931ED-AE5D-CC41-BE89-968B3505B16B}" type="sibTrans" cxnId="{5A82510A-0AE0-2F44-9934-7D0AAD9E0E62}">
      <dgm:prSet/>
      <dgm:spPr/>
      <dgm:t>
        <a:bodyPr/>
        <a:lstStyle/>
        <a:p>
          <a:endParaRPr lang="tr-TR"/>
        </a:p>
      </dgm:t>
    </dgm:pt>
    <dgm:pt modelId="{439B6081-08B2-C342-A3CC-82C32EC44D49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Standartları yerine getirmek üzere plan oluştur</a:t>
          </a:r>
        </a:p>
      </dgm:t>
    </dgm:pt>
    <dgm:pt modelId="{58A964DC-F597-2449-AAFF-6470078E26CE}" type="parTrans" cxnId="{9CD1D864-6FCE-7E49-B300-21A72BC14824}">
      <dgm:prSet/>
      <dgm:spPr/>
      <dgm:t>
        <a:bodyPr/>
        <a:lstStyle/>
        <a:p>
          <a:endParaRPr lang="tr-TR"/>
        </a:p>
      </dgm:t>
    </dgm:pt>
    <dgm:pt modelId="{EE8B05E4-5FFB-F544-82B5-2D57CC106AED}" type="sibTrans" cxnId="{9CD1D864-6FCE-7E49-B300-21A72BC14824}">
      <dgm:prSet/>
      <dgm:spPr/>
      <dgm:t>
        <a:bodyPr/>
        <a:lstStyle/>
        <a:p>
          <a:endParaRPr lang="tr-TR"/>
        </a:p>
      </dgm:t>
    </dgm:pt>
    <dgm:pt modelId="{96BD051F-908E-0544-BCB6-F80305C74D16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Planın uygulanmasında görev alacak birimlerin görev ve yetkilerini bildir</a:t>
          </a:r>
        </a:p>
      </dgm:t>
    </dgm:pt>
    <dgm:pt modelId="{7134AC43-8396-C841-A037-AA3BA96807BB}" type="parTrans" cxnId="{4B8B05E1-3CC5-6949-BFE6-D9F6C1CAB976}">
      <dgm:prSet/>
      <dgm:spPr/>
      <dgm:t>
        <a:bodyPr/>
        <a:lstStyle/>
        <a:p>
          <a:endParaRPr lang="tr-TR"/>
        </a:p>
      </dgm:t>
    </dgm:pt>
    <dgm:pt modelId="{E6379719-1550-4349-8B13-B7BE300A05A7}" type="sibTrans" cxnId="{4B8B05E1-3CC5-6949-BFE6-D9F6C1CAB976}">
      <dgm:prSet/>
      <dgm:spPr/>
      <dgm:t>
        <a:bodyPr/>
        <a:lstStyle/>
        <a:p>
          <a:endParaRPr lang="tr-TR"/>
        </a:p>
      </dgm:t>
    </dgm:pt>
    <dgm:pt modelId="{7E0D121E-A191-054F-86A0-383C7626A009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000" dirty="0"/>
            <a:t> Anahtar performans göstergelerine ulaşma düzeyini belirle</a:t>
          </a:r>
        </a:p>
      </dgm:t>
    </dgm:pt>
    <dgm:pt modelId="{77D4F54E-1596-4140-9182-DEBF1BDD36D2}" type="parTrans" cxnId="{6BFA9935-8093-F94A-87FE-C3E0DECD038F}">
      <dgm:prSet/>
      <dgm:spPr/>
      <dgm:t>
        <a:bodyPr/>
        <a:lstStyle/>
        <a:p>
          <a:endParaRPr lang="tr-TR"/>
        </a:p>
      </dgm:t>
    </dgm:pt>
    <dgm:pt modelId="{3A22BCC0-E864-434C-9904-D201A695226E}" type="sibTrans" cxnId="{6BFA9935-8093-F94A-87FE-C3E0DECD038F}">
      <dgm:prSet/>
      <dgm:spPr/>
      <dgm:t>
        <a:bodyPr/>
        <a:lstStyle/>
        <a:p>
          <a:endParaRPr lang="tr-TR"/>
        </a:p>
      </dgm:t>
    </dgm:pt>
    <dgm:pt modelId="{0C9CC701-C20A-3543-8B17-0FCFCD2397F8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Gerekiyorsa yeni anahtar performans göstergeleri ekle / sil</a:t>
          </a:r>
        </a:p>
      </dgm:t>
    </dgm:pt>
    <dgm:pt modelId="{6ECBC34D-F295-BB4D-8C92-010C3EF6EF40}" type="parTrans" cxnId="{9E4FF9A1-2053-2849-A051-F99F465E3A9F}">
      <dgm:prSet/>
      <dgm:spPr/>
      <dgm:t>
        <a:bodyPr/>
        <a:lstStyle/>
        <a:p>
          <a:endParaRPr lang="tr-TR"/>
        </a:p>
      </dgm:t>
    </dgm:pt>
    <dgm:pt modelId="{A5B4F303-319D-FB44-BB79-AC477E3F6B0F}" type="sibTrans" cxnId="{9E4FF9A1-2053-2849-A051-F99F465E3A9F}">
      <dgm:prSet/>
      <dgm:spPr/>
      <dgm:t>
        <a:bodyPr/>
        <a:lstStyle/>
        <a:p>
          <a:endParaRPr lang="tr-TR"/>
        </a:p>
      </dgm:t>
    </dgm:pt>
    <dgm:pt modelId="{16A395A5-4943-5F49-BF4C-C82AE2C56621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Hedeflere ulaşmak için yeni kaynak tahsisi gerekiyorsa talep et</a:t>
          </a:r>
        </a:p>
      </dgm:t>
    </dgm:pt>
    <dgm:pt modelId="{8E2FF6FE-827E-5949-906C-900DA976F51C}" type="parTrans" cxnId="{36CC1E5D-2580-204F-AAA0-BB0F72F6921C}">
      <dgm:prSet/>
      <dgm:spPr/>
      <dgm:t>
        <a:bodyPr/>
        <a:lstStyle/>
        <a:p>
          <a:endParaRPr lang="tr-TR"/>
        </a:p>
      </dgm:t>
    </dgm:pt>
    <dgm:pt modelId="{0455559C-940C-C64E-9601-57F92F960B9C}" type="sibTrans" cxnId="{36CC1E5D-2580-204F-AAA0-BB0F72F6921C}">
      <dgm:prSet/>
      <dgm:spPr/>
      <dgm:t>
        <a:bodyPr/>
        <a:lstStyle/>
        <a:p>
          <a:endParaRPr lang="tr-TR"/>
        </a:p>
      </dgm:t>
    </dgm:pt>
    <dgm:pt modelId="{07D22DD7-970A-574A-9CF7-484910918EAF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Planı paydaşlara ilet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B2E272-1420-394A-9261-ACDEE0BDE60D}" type="parTrans" cxnId="{7580FFAE-3DB4-1841-B256-5F3EE370EB5D}">
      <dgm:prSet/>
      <dgm:spPr/>
    </dgm:pt>
    <dgm:pt modelId="{C9BC34A6-6538-0C4A-AD12-D1CFAC901B31}" type="sibTrans" cxnId="{7580FFAE-3DB4-1841-B256-5F3EE370EB5D}">
      <dgm:prSet/>
      <dgm:spPr/>
    </dgm:pt>
    <dgm:pt modelId="{AC41851C-98A9-1448-BC40-56F6EC4E8CBE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C2C814-F982-274F-A392-78CD499ACB38}" type="parTrans" cxnId="{B040DA59-710A-D84B-9077-80B7CA81A17E}">
      <dgm:prSet/>
      <dgm:spPr/>
    </dgm:pt>
    <dgm:pt modelId="{91E9D4DA-AE74-F14F-BFAE-670D6553C36A}" type="sibTrans" cxnId="{B040DA59-710A-D84B-9077-80B7CA81A17E}">
      <dgm:prSet/>
      <dgm:spPr/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5A82510A-0AE0-2F44-9934-7D0AAD9E0E62}" srcId="{08B8C4EC-B7CD-4979-A956-94E548CCE2AA}" destId="{48A6A89F-F19F-AD47-BCF5-4A8F15B4A730}" srcOrd="2" destOrd="0" parTransId="{FFA5E248-5C6E-0945-B038-E1C743088F98}" sibTransId="{200931ED-AE5D-CC41-BE89-968B3505B16B}"/>
    <dgm:cxn modelId="{03C3A50B-4B5C-BC44-8D39-C7B63F6674E9}" type="presOf" srcId="{96BD051F-908E-0544-BCB6-F80305C74D16}" destId="{7B1EEC8E-DFDB-4767-9992-F50EDD4951F7}" srcOrd="0" destOrd="3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39688A2A-60E6-8F4D-9D62-4761E7919590}" type="presOf" srcId="{48A6A89F-F19F-AD47-BCF5-4A8F15B4A730}" destId="{1DE89986-AAC5-42FC-BDD2-2E8DE6867064}" srcOrd="0" destOrd="2" presId="urn:microsoft.com/office/officeart/2005/8/layout/cycle4"/>
    <dgm:cxn modelId="{A6E2512B-BC6E-1746-A2CC-41CF48BE6866}" type="presOf" srcId="{4FA5C1D4-D49C-994A-9831-D74903CBF143}" destId="{1DE89986-AAC5-42FC-BDD2-2E8DE6867064}" srcOrd="0" destOrd="1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6BFA9935-8093-F94A-87FE-C3E0DECD038F}" srcId="{8B344E89-95C5-4C6F-A444-2EDEBB0AFC2F}" destId="{7E0D121E-A191-054F-86A0-383C7626A009}" srcOrd="1" destOrd="0" parTransId="{77D4F54E-1596-4140-9182-DEBF1BDD36D2}" sibTransId="{3A22BCC0-E864-434C-9904-D201A695226E}"/>
    <dgm:cxn modelId="{F9B15436-9718-1F4E-B272-9BA235FEDDC9}" type="presOf" srcId="{4FA5C1D4-D49C-994A-9831-D74903CBF143}" destId="{AEF4198B-4774-4D33-A731-8CBCA8DF6F69}" srcOrd="1" destOrd="1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0D9DBE43-CC5E-5F46-8605-9D1FE0D8A44A}" type="presOf" srcId="{07D22DD7-970A-574A-9CF7-484910918EAF}" destId="{3697C8B3-BF7E-46ED-A4D3-4E32A9540A4C}" srcOrd="1" destOrd="2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F0A31754-2538-E14B-8DD9-9FBA9AFBE3E1}" type="presOf" srcId="{0C9CC701-C20A-3543-8B17-0FCFCD2397F8}" destId="{AC8EC65D-00CB-40C2-ACA3-CD7A91B729C8}" srcOrd="0" destOrd="1" presId="urn:microsoft.com/office/officeart/2005/8/layout/cycle4"/>
    <dgm:cxn modelId="{B040DA59-710A-D84B-9077-80B7CA81A17E}" srcId="{44BD4AC0-1024-45D3-AE6E-70AE9AB68832}" destId="{AC41851C-98A9-1448-BC40-56F6EC4E8CBE}" srcOrd="1" destOrd="0" parTransId="{54C2C814-F982-274F-A392-78CD499ACB38}" sibTransId="{91E9D4DA-AE74-F14F-BFAE-670D6553C36A}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36CC1E5D-2580-204F-AAA0-BB0F72F6921C}" srcId="{91D09109-2420-4AA8-A9B2-39466C773A4C}" destId="{16A395A5-4943-5F49-BF4C-C82AE2C56621}" srcOrd="2" destOrd="0" parTransId="{8E2FF6FE-827E-5949-906C-900DA976F51C}" sibTransId="{0455559C-940C-C64E-9601-57F92F960B9C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9CD1D864-6FCE-7E49-B300-21A72BC14824}" srcId="{08B8C4EC-B7CD-4979-A956-94E548CCE2AA}" destId="{439B6081-08B2-C342-A3CC-82C32EC44D49}" srcOrd="3" destOrd="0" parTransId="{58A964DC-F597-2449-AAFF-6470078E26CE}" sibTransId="{EE8B05E4-5FFB-F544-82B5-2D57CC106AED}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F4891C71-5F40-3C41-979D-47E543463667}" srcId="{08B8C4EC-B7CD-4979-A956-94E548CCE2AA}" destId="{4FA5C1D4-D49C-994A-9831-D74903CBF143}" srcOrd="1" destOrd="0" parTransId="{918A69D5-9D4B-F549-AA56-0FDAE293267B}" sibTransId="{6B04C393-6098-A940-AE46-EFCC1EAFE523}"/>
    <dgm:cxn modelId="{1849E175-3E5E-8C4F-803E-2C08FCA903CE}" type="presOf" srcId="{7E0D121E-A191-054F-86A0-383C7626A009}" destId="{D7F9769D-E1F7-457A-9EEB-1C88D3A41933}" srcOrd="1" destOrd="1" presId="urn:microsoft.com/office/officeart/2005/8/layout/cycle4"/>
    <dgm:cxn modelId="{6DDEB977-B89D-D543-8AD3-55A8B5717831}" type="presOf" srcId="{16A395A5-4943-5F49-BF4C-C82AE2C56621}" destId="{AC8EC65D-00CB-40C2-ACA3-CD7A91B729C8}" srcOrd="0" destOrd="2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00F5588B-AF74-3D46-A034-82BCCFF999BB}" type="presOf" srcId="{16A395A5-4943-5F49-BF4C-C82AE2C56621}" destId="{F7C7EAC3-5DEB-4BF7-941D-EE98074AE8AE}" srcOrd="1" destOrd="2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194D068F-0928-2945-8E7A-32409CE486AF}" type="presOf" srcId="{07D22DD7-970A-574A-9CF7-484910918EAF}" destId="{7B1EEC8E-DFDB-4767-9992-F50EDD4951F7}" srcOrd="0" destOrd="2" presId="urn:microsoft.com/office/officeart/2005/8/layout/cycle4"/>
    <dgm:cxn modelId="{AA6DC792-A7E0-564C-BFB5-32700E952257}" type="presOf" srcId="{7E0D121E-A191-054F-86A0-383C7626A009}" destId="{2ECFF366-3DCD-4445-A0BF-E681AA2637BF}" srcOrd="0" destOrd="1" presId="urn:microsoft.com/office/officeart/2005/8/layout/cycle4"/>
    <dgm:cxn modelId="{C9DFA098-8C5F-0F49-A289-814884C70B4C}" type="presOf" srcId="{439B6081-08B2-C342-A3CC-82C32EC44D49}" destId="{AEF4198B-4774-4D33-A731-8CBCA8DF6F69}" srcOrd="1" destOrd="3" presId="urn:microsoft.com/office/officeart/2005/8/layout/cycle4"/>
    <dgm:cxn modelId="{9E4FF9A1-2053-2849-A051-F99F465E3A9F}" srcId="{91D09109-2420-4AA8-A9B2-39466C773A4C}" destId="{0C9CC701-C20A-3543-8B17-0FCFCD2397F8}" srcOrd="1" destOrd="0" parTransId="{6ECBC34D-F295-BB4D-8C92-010C3EF6EF40}" sibTransId="{A5B4F303-319D-FB44-BB79-AC477E3F6B0F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7580FFAE-3DB4-1841-B256-5F3EE370EB5D}" srcId="{44BD4AC0-1024-45D3-AE6E-70AE9AB68832}" destId="{07D22DD7-970A-574A-9CF7-484910918EAF}" srcOrd="2" destOrd="0" parTransId="{1AB2E272-1420-394A-9261-ACDEE0BDE60D}" sibTransId="{C9BC34A6-6538-0C4A-AD12-D1CFAC901B31}"/>
    <dgm:cxn modelId="{CD4810B8-D86B-9E48-8FAD-F342ECEDCE3D}" type="presOf" srcId="{439B6081-08B2-C342-A3CC-82C32EC44D49}" destId="{1DE89986-AAC5-42FC-BDD2-2E8DE6867064}" srcOrd="0" destOrd="3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5BB89CD6-1722-1F4B-A60E-4B306704F877}" type="presOf" srcId="{0C9CC701-C20A-3543-8B17-0FCFCD2397F8}" destId="{F7C7EAC3-5DEB-4BF7-941D-EE98074AE8AE}" srcOrd="1" destOrd="1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B8B05E1-3CC5-6949-BFE6-D9F6C1CAB976}" srcId="{44BD4AC0-1024-45D3-AE6E-70AE9AB68832}" destId="{96BD051F-908E-0544-BCB6-F80305C74D16}" srcOrd="3" destOrd="0" parTransId="{7134AC43-8396-C841-A037-AA3BA96807BB}" sibTransId="{E6379719-1550-4349-8B13-B7BE300A05A7}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2EB862EE-18AF-E04A-9302-846FEA30A969}" type="presOf" srcId="{AC41851C-98A9-1448-BC40-56F6EC4E8CBE}" destId="{3697C8B3-BF7E-46ED-A4D3-4E32A9540A4C}" srcOrd="1" destOrd="1" presId="urn:microsoft.com/office/officeart/2005/8/layout/cycle4"/>
    <dgm:cxn modelId="{C15496F2-20F4-D442-8DDB-78ECDCE35A5C}" type="presOf" srcId="{48A6A89F-F19F-AD47-BCF5-4A8F15B4A730}" destId="{AEF4198B-4774-4D33-A731-8CBCA8DF6F69}" srcOrd="1" destOrd="2" presId="urn:microsoft.com/office/officeart/2005/8/layout/cycle4"/>
    <dgm:cxn modelId="{720BE9FA-1D80-054B-A57A-FEBB877A7564}" type="presOf" srcId="{96BD051F-908E-0544-BCB6-F80305C74D16}" destId="{3697C8B3-BF7E-46ED-A4D3-4E32A9540A4C}" srcOrd="1" destOrd="3" presId="urn:microsoft.com/office/officeart/2005/8/layout/cycle4"/>
    <dgm:cxn modelId="{AEA625FD-3263-E547-B92A-7D15F936ED61}" type="presOf" srcId="{AC41851C-98A9-1448-BC40-56F6EC4E8CBE}" destId="{7B1EEC8E-DFDB-4767-9992-F50EDD4951F7}" srcOrd="0" destOrd="1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57150" lvl="1" indent="-57150" algn="just" defTabSz="4445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 Paydaşlarla periyodik değerlendirme toplantıları yap</a:t>
          </a:r>
          <a:endParaRPr lang="tr-TR" sz="1000" kern="1200" dirty="0">
            <a:highlight>
              <a:srgbClr val="FF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445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 Anahtar performans göstergelerine ulaşma düzeyini belirle</a:t>
          </a:r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Gerekiyorsa anahtar performans göstergelerini güncelle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Gerekiyorsa yeni anahtar performans göstergeleri ekle / sil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Hedeflere ulaşmak için yeni kaynak tahsisi gerekiyorsa talep et</a:t>
          </a: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Planı paydaşlara ilet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Planın uygulanmasında görev alacak birimlerin görev ve yetkilerini bildir</a:t>
          </a: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Enstitü Kalite Güvence Sistemi paydaşlarını belirle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Paydaş görüşlerini alarak standartları belirle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Standartlara erişmek için anahtar performans göstergelerini belirle</a:t>
          </a: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Standartları yerine getirmek üzere plan oluştur</a:t>
          </a: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15439770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2550161" y="146210"/>
            <a:ext cx="7091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LİSANSÜSTÜ EĞİTİM ENSTİTÜSÜ YÖNETİM KAPASİTESİ 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98261DB-8F34-F37E-5F7E-D5F1A822A3FD}"/>
              </a:ext>
            </a:extLst>
          </p:cNvPr>
          <p:cNvSpPr txBox="1"/>
          <p:nvPr/>
        </p:nvSpPr>
        <p:spPr>
          <a:xfrm>
            <a:off x="11970327" y="34675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93</Words>
  <Application>Microsoft Macintosh PowerPoint</Application>
  <PresentationFormat>Geniş ekran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pınar tarıkahya</cp:lastModifiedBy>
  <cp:revision>23</cp:revision>
  <dcterms:created xsi:type="dcterms:W3CDTF">2025-07-17T11:38:44Z</dcterms:created>
  <dcterms:modified xsi:type="dcterms:W3CDTF">2025-08-25T09:01:09Z</dcterms:modified>
</cp:coreProperties>
</file>