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3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 Yıllık Tübitak ve  Bilimsel Araştırma Projeleri (BAP) planlaması için İçin Lisansüstü programlardan görüşleri talep et</a:t>
          </a: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Araştırma geliştirme başarım ölçütlerini takip et</a:t>
          </a:r>
          <a:endParaRPr lang="tr-TR" sz="11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Süreçleri geliştirmeye yönelik iyileştirme faaliyetleri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43E66297-6915-4E66-B9D9-61872C56453B}">
      <dgm:prSet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275162-85A2-4AEC-9E9B-C81C2D65FDE8}" type="parTrans" cxnId="{FE7AF714-3FE0-4D21-B0F1-36E6E45E91D2}">
      <dgm:prSet/>
      <dgm:spPr/>
      <dgm:t>
        <a:bodyPr/>
        <a:lstStyle/>
        <a:p>
          <a:endParaRPr lang="tr-TR"/>
        </a:p>
      </dgm:t>
    </dgm:pt>
    <dgm:pt modelId="{E79B43B0-F3A9-4943-8902-4F47E270F3C6}" type="sibTrans" cxnId="{FE7AF714-3FE0-4D21-B0F1-36E6E45E91D2}">
      <dgm:prSet/>
      <dgm:spPr/>
      <dgm:t>
        <a:bodyPr/>
        <a:lstStyle/>
        <a:p>
          <a:endParaRPr lang="tr-TR"/>
        </a:p>
      </dgm:t>
    </dgm:pt>
    <dgm:pt modelId="{72D71B00-8115-EF47-93FA-E339FBFD2BE9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tr-TR" sz="1100" b="0" i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Bilimsel araştırma faaliyetlerini düzenle, ilgili programlara bildir</a:t>
          </a:r>
          <a:endParaRPr lang="tr-TR" sz="11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2C9F27-9319-4247-B675-1E8452FDE526}" type="parTrans" cxnId="{8234BE0D-E796-B74B-A4A1-2F0C84919F46}">
      <dgm:prSet/>
      <dgm:spPr/>
      <dgm:t>
        <a:bodyPr/>
        <a:lstStyle/>
        <a:p>
          <a:endParaRPr lang="tr-TR"/>
        </a:p>
      </dgm:t>
    </dgm:pt>
    <dgm:pt modelId="{13229272-3DCA-1E4F-B294-E673DD71B1DA}" type="sibTrans" cxnId="{8234BE0D-E796-B74B-A4A1-2F0C84919F46}">
      <dgm:prSet/>
      <dgm:spPr/>
      <dgm:t>
        <a:bodyPr/>
        <a:lstStyle/>
        <a:p>
          <a:endParaRPr lang="tr-TR"/>
        </a:p>
      </dgm:t>
    </dgm:pt>
    <dgm:pt modelId="{AAE2F176-FF1C-3145-9E78-E667A0204728}">
      <dgm:prSet custT="1"/>
      <dgm:spPr/>
      <dgm:t>
        <a:bodyPr/>
        <a:lstStyle/>
        <a:p>
          <a:pPr algn="just">
            <a:lnSpc>
              <a:spcPct val="150000"/>
            </a:lnSpc>
          </a:pPr>
          <a:endParaRPr lang="tr-TR" sz="10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F04FACF-3CF0-1241-A440-FE60647034E8}" type="parTrans" cxnId="{B4FE4957-4308-EF48-8503-1C80F6C0C708}">
      <dgm:prSet/>
      <dgm:spPr/>
      <dgm:t>
        <a:bodyPr/>
        <a:lstStyle/>
        <a:p>
          <a:endParaRPr lang="tr-TR"/>
        </a:p>
      </dgm:t>
    </dgm:pt>
    <dgm:pt modelId="{30649467-42C3-5046-A353-9C31FF63A9C5}" type="sibTrans" cxnId="{B4FE4957-4308-EF48-8503-1C80F6C0C708}">
      <dgm:prSet/>
      <dgm:spPr/>
      <dgm:t>
        <a:bodyPr/>
        <a:lstStyle/>
        <a:p>
          <a:endParaRPr lang="tr-TR"/>
        </a:p>
      </dgm:t>
    </dgm:pt>
    <dgm:pt modelId="{4E4B297C-3B47-164E-A93E-E0D79A362152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None/>
          </a:pPr>
          <a:endParaRPr lang="tr-TR" sz="10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6D3014-604A-7743-9515-8EF7D7476569}" type="parTrans" cxnId="{C29E4568-A58E-7140-81FF-9BA8B2993980}">
      <dgm:prSet/>
      <dgm:spPr/>
      <dgm:t>
        <a:bodyPr/>
        <a:lstStyle/>
        <a:p>
          <a:endParaRPr lang="tr-TR"/>
        </a:p>
      </dgm:t>
    </dgm:pt>
    <dgm:pt modelId="{0A22CD73-7C04-B048-96F1-A6F5DD0D0534}" type="sibTrans" cxnId="{C29E4568-A58E-7140-81FF-9BA8B2993980}">
      <dgm:prSet/>
      <dgm:spPr/>
      <dgm:t>
        <a:bodyPr/>
        <a:lstStyle/>
        <a:p>
          <a:endParaRPr lang="tr-TR"/>
        </a:p>
      </dgm:t>
    </dgm:pt>
    <dgm:pt modelId="{2917F39E-F6AB-2F49-B1E0-1BCD8F913EDF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 İlgili görüşler doğrultusunda Enstitü kurullarından onay al</a:t>
          </a:r>
        </a:p>
      </dgm:t>
    </dgm:pt>
    <dgm:pt modelId="{BFF6D2A3-10AF-3347-BC28-E9231C19A4EA}" type="parTrans" cxnId="{C707E706-CAA1-394F-909A-6F0BB5E87F87}">
      <dgm:prSet/>
      <dgm:spPr/>
      <dgm:t>
        <a:bodyPr/>
        <a:lstStyle/>
        <a:p>
          <a:endParaRPr lang="tr-TR"/>
        </a:p>
      </dgm:t>
    </dgm:pt>
    <dgm:pt modelId="{FFF40FDC-B0F8-9149-8827-6753EEDF91F8}" type="sibTrans" cxnId="{C707E706-CAA1-394F-909A-6F0BB5E87F87}">
      <dgm:prSet/>
      <dgm:spPr/>
      <dgm:t>
        <a:bodyPr/>
        <a:lstStyle/>
        <a:p>
          <a:endParaRPr lang="tr-TR"/>
        </a:p>
      </dgm:t>
    </dgm:pt>
    <dgm:pt modelId="{B9F1ADCE-CF5E-AC43-9CDF-F93F480368CD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Risklerin ve fırsatların gözden geçirilmesi</a:t>
          </a:r>
        </a:p>
      </dgm:t>
    </dgm:pt>
    <dgm:pt modelId="{E558D6BD-C661-894C-B30F-92FBD3FC81EC}" type="parTrans" cxnId="{E7F2AD1C-FDC0-5E4C-B12A-6100D4A38537}">
      <dgm:prSet/>
      <dgm:spPr/>
      <dgm:t>
        <a:bodyPr/>
        <a:lstStyle/>
        <a:p>
          <a:endParaRPr lang="tr-TR"/>
        </a:p>
      </dgm:t>
    </dgm:pt>
    <dgm:pt modelId="{135BA8C8-5A26-9B40-AED0-8E4AC2250165}" type="sibTrans" cxnId="{E7F2AD1C-FDC0-5E4C-B12A-6100D4A38537}">
      <dgm:prSet/>
      <dgm:spPr/>
      <dgm:t>
        <a:bodyPr/>
        <a:lstStyle/>
        <a:p>
          <a:endParaRPr lang="tr-TR"/>
        </a:p>
      </dgm:t>
    </dgm:pt>
    <dgm:pt modelId="{A5740E7A-9CF3-C443-B219-27EB1AF8A9D3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4A6FF7-BC95-AF45-BF73-75A7F0319134}" type="parTrans" cxnId="{EBE04DAA-904B-9A42-BEE6-44F1AAF36203}">
      <dgm:prSet/>
      <dgm:spPr/>
    </dgm:pt>
    <dgm:pt modelId="{C73673CE-22E0-C546-A9C6-69774AF52E38}" type="sibTrans" cxnId="{EBE04DAA-904B-9A42-BEE6-44F1AAF36203}">
      <dgm:prSet/>
      <dgm:spPr/>
    </dgm:pt>
    <dgm:pt modelId="{4987EA18-FB44-CD45-B593-2BFEF2F2198D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endParaRPr lang="tr-TR" sz="11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14E55F-E3C1-E44B-AD5D-3A7E21581461}" type="parTrans" cxnId="{E6BF8664-4986-1C48-8A4E-8A2A7231A359}">
      <dgm:prSet/>
      <dgm:spPr/>
    </dgm:pt>
    <dgm:pt modelId="{944F6D6F-FB29-E742-94BF-73E72A9A73C0}" type="sibTrans" cxnId="{E6BF8664-4986-1C48-8A4E-8A2A7231A359}">
      <dgm:prSet/>
      <dgm:spPr/>
    </dgm:pt>
    <dgm:pt modelId="{0C0DCD2A-3113-A442-B45C-2996EC849D49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endParaRPr lang="tr-TR" sz="11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6F151E-682B-D246-88EA-7EDEBB4B9011}" type="parTrans" cxnId="{7A9ABBDB-FAD6-344E-A770-8BAE5BB8DA77}">
      <dgm:prSet/>
      <dgm:spPr/>
    </dgm:pt>
    <dgm:pt modelId="{EF2725B5-A439-F646-BF39-C7BE78204A68}" type="sibTrans" cxnId="{7A9ABBDB-FAD6-344E-A770-8BAE5BB8DA77}">
      <dgm:prSet/>
      <dgm:spPr/>
    </dgm:pt>
    <dgm:pt modelId="{CEA45818-02A5-BF48-BD3D-3966C83E6493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2022C4-7D5B-324B-B1E6-551114C15485}" type="parTrans" cxnId="{EE1ECF29-AD40-514B-9329-4DEAD7CBDA8D}">
      <dgm:prSet/>
      <dgm:spPr/>
    </dgm:pt>
    <dgm:pt modelId="{F79B79F1-DECC-504A-9D79-015B23274896}" type="sibTrans" cxnId="{EE1ECF29-AD40-514B-9329-4DEAD7CBDA8D}">
      <dgm:prSet/>
      <dgm:spPr/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EFC5FD03-70C4-574C-A5B7-B26A651893CF}" type="presOf" srcId="{B9F1ADCE-CF5E-AC43-9CDF-F93F480368CD}" destId="{AC8EC65D-00CB-40C2-ACA3-CD7A91B729C8}" srcOrd="0" destOrd="1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C707E706-CAA1-394F-909A-6F0BB5E87F87}" srcId="{08B8C4EC-B7CD-4979-A956-94E548CCE2AA}" destId="{2917F39E-F6AB-2F49-B1E0-1BCD8F913EDF}" srcOrd="2" destOrd="0" parTransId="{BFF6D2A3-10AF-3347-BC28-E9231C19A4EA}" sibTransId="{FFF40FDC-B0F8-9149-8827-6753EEDF91F8}"/>
    <dgm:cxn modelId="{2480750B-C314-2F4B-BE08-CE6E68B695AB}" type="presOf" srcId="{4E4B297C-3B47-164E-A93E-E0D79A362152}" destId="{7B1EEC8E-DFDB-4767-9992-F50EDD4951F7}" srcOrd="0" destOrd="4" presId="urn:microsoft.com/office/officeart/2005/8/layout/cycle4"/>
    <dgm:cxn modelId="{8234BE0D-E796-B74B-A4A1-2F0C84919F46}" srcId="{44BD4AC0-1024-45D3-AE6E-70AE9AB68832}" destId="{72D71B00-8115-EF47-93FA-E339FBFD2BE9}" srcOrd="3" destOrd="0" parTransId="{8A2C9F27-9319-4247-B675-1E8452FDE526}" sibTransId="{13229272-3DCA-1E4F-B294-E673DD71B1DA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FE7AF714-3FE0-4D21-B0F1-36E6E45E91D2}" srcId="{8B344E89-95C5-4C6F-A444-2EDEBB0AFC2F}" destId="{43E66297-6915-4E66-B9D9-61872C56453B}" srcOrd="2" destOrd="0" parTransId="{3D275162-85A2-4AEC-9E9B-C81C2D65FDE8}" sibTransId="{E79B43B0-F3A9-4943-8902-4F47E270F3C6}"/>
    <dgm:cxn modelId="{E7F2AD1C-FDC0-5E4C-B12A-6100D4A38537}" srcId="{91D09109-2420-4AA8-A9B2-39466C773A4C}" destId="{B9F1ADCE-CF5E-AC43-9CDF-F93F480368CD}" srcOrd="1" destOrd="0" parTransId="{E558D6BD-C661-894C-B30F-92FBD3FC81EC}" sibTransId="{135BA8C8-5A26-9B40-AED0-8E4AC2250165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EE1ECF29-AD40-514B-9329-4DEAD7CBDA8D}" srcId="{8B344E89-95C5-4C6F-A444-2EDEBB0AFC2F}" destId="{CEA45818-02A5-BF48-BD3D-3966C83E6493}" srcOrd="0" destOrd="0" parTransId="{122022C4-7D5B-324B-B1E6-551114C15485}" sibTransId="{F79B79F1-DECC-504A-9D79-015B23274896}"/>
    <dgm:cxn modelId="{2C831C2D-B46E-4BF8-A0BF-AED3221FA211}" type="presOf" srcId="{43E66297-6915-4E66-B9D9-61872C56453B}" destId="{2ECFF366-3DCD-4445-A0BF-E681AA2637BF}" srcOrd="0" destOrd="2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C5528D38-875B-D641-9283-17D40E42B27C}" type="presOf" srcId="{AAE2F176-FF1C-3145-9E78-E667A0204728}" destId="{AEF4198B-4774-4D33-A731-8CBCA8DF6F69}" srcOrd="1" destOrd="3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1" presId="urn:microsoft.com/office/officeart/2005/8/layout/cycle4"/>
    <dgm:cxn modelId="{45363A46-50F3-FD4B-B29D-AA4CB1527824}" type="presOf" srcId="{2917F39E-F6AB-2F49-B1E0-1BCD8F913EDF}" destId="{AEF4198B-4774-4D33-A731-8CBCA8DF6F69}" srcOrd="1" destOrd="2" presId="urn:microsoft.com/office/officeart/2005/8/layout/cycle4"/>
    <dgm:cxn modelId="{483E3348-8221-5C4F-A028-8EDD2EE19173}" type="presOf" srcId="{CEA45818-02A5-BF48-BD3D-3966C83E6493}" destId="{2ECFF366-3DCD-4445-A0BF-E681AA2637BF}" srcOrd="0" destOrd="0" presId="urn:microsoft.com/office/officeart/2005/8/layout/cycle4"/>
    <dgm:cxn modelId="{2805694B-FAC2-4046-B1DC-B1020A6F9C02}" type="presOf" srcId="{CEA45818-02A5-BF48-BD3D-3966C83E6493}" destId="{D7F9769D-E1F7-457A-9EEB-1C88D3A41933}" srcOrd="1" destOrd="0" presId="urn:microsoft.com/office/officeart/2005/8/layout/cycle4"/>
    <dgm:cxn modelId="{220BFD52-B7B3-CA49-A342-D6839C8D9400}" type="presOf" srcId="{0C0DCD2A-3113-A442-B45C-2996EC849D49}" destId="{3697C8B3-BF7E-46ED-A4D3-4E32A9540A4C}" srcOrd="1" destOrd="2" presId="urn:microsoft.com/office/officeart/2005/8/layout/cycle4"/>
    <dgm:cxn modelId="{B4FE4957-4308-EF48-8503-1C80F6C0C708}" srcId="{08B8C4EC-B7CD-4979-A956-94E548CCE2AA}" destId="{AAE2F176-FF1C-3145-9E78-E667A0204728}" srcOrd="3" destOrd="0" parTransId="{FF04FACF-3CF0-1241-A440-FE60647034E8}" sibTransId="{30649467-42C3-5046-A353-9C31FF63A9C5}"/>
    <dgm:cxn modelId="{1F81005C-98CF-462D-B108-6E21A2E721EC}" srcId="{08B8C4EC-B7CD-4979-A956-94E548CCE2AA}" destId="{139D8573-25E9-40B0-9A04-6D768E5C6324}" srcOrd="1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1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E6BF8664-4986-1C48-8A4E-8A2A7231A359}" srcId="{44BD4AC0-1024-45D3-AE6E-70AE9AB68832}" destId="{4987EA18-FB44-CD45-B593-2BFEF2F2198D}" srcOrd="1" destOrd="0" parTransId="{1314E55F-E3C1-E44B-AD5D-3A7E21581461}" sibTransId="{944F6D6F-FB29-E742-94BF-73E72A9A73C0}"/>
    <dgm:cxn modelId="{C29E4568-A58E-7140-81FF-9BA8B2993980}" srcId="{44BD4AC0-1024-45D3-AE6E-70AE9AB68832}" destId="{4E4B297C-3B47-164E-A93E-E0D79A362152}" srcOrd="4" destOrd="0" parTransId="{C46D3014-604A-7743-9515-8EF7D7476569}" sibTransId="{0A22CD73-7C04-B048-96F1-A6F5DD0D0534}"/>
    <dgm:cxn modelId="{A8D6046C-8713-0A4D-B217-DA320B6013FA}" type="presOf" srcId="{A5740E7A-9CF3-C443-B219-27EB1AF8A9D3}" destId="{1DE89986-AAC5-42FC-BDD2-2E8DE6867064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7D765377-4DF6-D94B-8B9D-92E0766E3CB1}" type="presOf" srcId="{4987EA18-FB44-CD45-B593-2BFEF2F2198D}" destId="{7B1EEC8E-DFDB-4767-9992-F50EDD4951F7}" srcOrd="0" destOrd="1" presId="urn:microsoft.com/office/officeart/2005/8/layout/cycle4"/>
    <dgm:cxn modelId="{A116ED7B-2F55-4768-989A-7D8FE0A661EF}" srcId="{8B344E89-95C5-4C6F-A444-2EDEBB0AFC2F}" destId="{7EFC073A-2A8E-454D-A3CB-2B215CB1C0E1}" srcOrd="1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1" presId="urn:microsoft.com/office/officeart/2005/8/layout/cycle4"/>
    <dgm:cxn modelId="{220E8983-C9EB-1F4E-A5E8-9FF7DF34B3F1}" type="presOf" srcId="{AAE2F176-FF1C-3145-9E78-E667A0204728}" destId="{1DE89986-AAC5-42FC-BDD2-2E8DE6867064}" srcOrd="0" destOrd="3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4646F892-C9B7-4E8A-816C-22606F2AC41C}" type="presOf" srcId="{43E66297-6915-4E66-B9D9-61872C56453B}" destId="{D7F9769D-E1F7-457A-9EEB-1C88D3A41933}" srcOrd="1" destOrd="2" presId="urn:microsoft.com/office/officeart/2005/8/layout/cycle4"/>
    <dgm:cxn modelId="{2B9B149B-8FC7-9949-BA34-B7651F96DF19}" type="presOf" srcId="{72D71B00-8115-EF47-93FA-E339FBFD2BE9}" destId="{3697C8B3-BF7E-46ED-A4D3-4E32A9540A4C}" srcOrd="1" destOrd="3" presId="urn:microsoft.com/office/officeart/2005/8/layout/cycle4"/>
    <dgm:cxn modelId="{8BFDECA3-8D6C-A34F-A973-E01B03DFE4F1}" type="presOf" srcId="{72D71B00-8115-EF47-93FA-E339FBFD2BE9}" destId="{7B1EEC8E-DFDB-4767-9992-F50EDD4951F7}" srcOrd="0" destOrd="3" presId="urn:microsoft.com/office/officeart/2005/8/layout/cycle4"/>
    <dgm:cxn modelId="{EBE04DAA-904B-9A42-BEE6-44F1AAF36203}" srcId="{08B8C4EC-B7CD-4979-A956-94E548CCE2AA}" destId="{A5740E7A-9CF3-C443-B219-27EB1AF8A9D3}" srcOrd="0" destOrd="0" parTransId="{AD4A6FF7-BC95-AF45-BF73-75A7F0319134}" sibTransId="{C73673CE-22E0-C546-A9C6-69774AF52E38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CA4550BB-3963-304E-B369-0040A58E9B05}" type="presOf" srcId="{2917F39E-F6AB-2F49-B1E0-1BCD8F913EDF}" destId="{1DE89986-AAC5-42FC-BDD2-2E8DE6867064}" srcOrd="0" destOrd="2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E430C8D8-D8FF-E94D-ABF5-36426915461F}" type="presOf" srcId="{0C0DCD2A-3113-A442-B45C-2996EC849D49}" destId="{7B1EEC8E-DFDB-4767-9992-F50EDD4951F7}" srcOrd="0" destOrd="2" presId="urn:microsoft.com/office/officeart/2005/8/layout/cycle4"/>
    <dgm:cxn modelId="{7A9ABBDB-FAD6-344E-A770-8BAE5BB8DA77}" srcId="{44BD4AC0-1024-45D3-AE6E-70AE9AB68832}" destId="{0C0DCD2A-3113-A442-B45C-2996EC849D49}" srcOrd="2" destOrd="0" parTransId="{D96F151E-682B-D246-88EA-7EDEBB4B9011}" sibTransId="{EF2725B5-A439-F646-BF39-C7BE78204A68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625BC6DF-88C6-4546-89CD-B75BBF21700F}" type="presOf" srcId="{4987EA18-FB44-CD45-B593-2BFEF2F2198D}" destId="{3697C8B3-BF7E-46ED-A4D3-4E32A9540A4C}" srcOrd="1" destOrd="1" presId="urn:microsoft.com/office/officeart/2005/8/layout/cycle4"/>
    <dgm:cxn modelId="{DB5750E0-E888-5C44-979A-B0073228B397}" type="presOf" srcId="{4E4B297C-3B47-164E-A93E-E0D79A362152}" destId="{3697C8B3-BF7E-46ED-A4D3-4E32A9540A4C}" srcOrd="1" destOrd="4" presId="urn:microsoft.com/office/officeart/2005/8/layout/cycle4"/>
    <dgm:cxn modelId="{37AB05E1-2D25-C644-9DBC-87612CEFA63B}" type="presOf" srcId="{A5740E7A-9CF3-C443-B219-27EB1AF8A9D3}" destId="{AEF4198B-4774-4D33-A731-8CBCA8DF6F69}" srcOrd="1" destOrd="0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C4C382FF-CBF3-014F-A94C-EA6A112FEE06}" type="presOf" srcId="{B9F1ADCE-CF5E-AC43-9CDF-F93F480368CD}" destId="{F7C7EAC3-5DEB-4BF7-941D-EE98074AE8AE}" srcOrd="1" destOrd="1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Araştırma geliştirme başarım ölçütlerini takip et</a:t>
          </a:r>
          <a:endParaRPr lang="tr-TR" sz="1100" kern="12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Süreçleri geliştirmeye yönelik iyileştirme faaliyetleri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Risklerin ve fırsatların gözden geçirilmesi</a:t>
          </a: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just" defTabSz="4445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tr-TR" sz="11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tr-TR" sz="11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Bilimsel araştırma faaliyetlerini düzenle, ilgili programlara bildir</a:t>
          </a:r>
          <a:endParaRPr lang="tr-TR" sz="11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57150" lvl="1" indent="-57150" algn="just" defTabSz="44450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tr-TR" sz="10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 Yıllık Tübitak ve  Bilimsel Araştırma Projeleri (BAP) planlaması için İçin Lisansüstü programlardan görüşleri talep et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 İlgili görüşler doğrultusunda Enstitü kurullarından onay al</a:t>
          </a:r>
        </a:p>
        <a:p>
          <a:pPr marL="57150" lvl="1" indent="-57150" algn="just" defTabSz="4445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0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04123252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2414998" y="146210"/>
            <a:ext cx="73620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LİSANSÜSTÜ EĞİTİM ENSTİTÜSÜ ARAŞTIRMA GELİŞTİRME 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98261DB-8F34-F37E-5F7E-D5F1A822A3FD}"/>
              </a:ext>
            </a:extLst>
          </p:cNvPr>
          <p:cNvSpPr txBox="1"/>
          <p:nvPr/>
        </p:nvSpPr>
        <p:spPr>
          <a:xfrm>
            <a:off x="11970327" y="34675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67</Words>
  <Application>Microsoft Macintosh PowerPoint</Application>
  <PresentationFormat>Geniş ekran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pınar tarıkahya</cp:lastModifiedBy>
  <cp:revision>22</cp:revision>
  <dcterms:created xsi:type="dcterms:W3CDTF">2025-07-17T11:38:44Z</dcterms:created>
  <dcterms:modified xsi:type="dcterms:W3CDTF">2025-08-25T09:01:24Z</dcterms:modified>
</cp:coreProperties>
</file>